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5" r:id="rId6"/>
    <p:sldId id="261" r:id="rId7"/>
    <p:sldId id="268" r:id="rId8"/>
    <p:sldId id="263" r:id="rId9"/>
    <p:sldId id="267" r:id="rId10"/>
    <p:sldId id="264" r:id="rId11"/>
    <p:sldId id="266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Montserrat" pitchFamily="2" charset="77"/>
      <p:regular r:id="rId19"/>
      <p:bold r:id="rId20"/>
      <p:italic r:id="rId21"/>
      <p:boldItalic r:id="rId22"/>
    </p:embeddedFont>
    <p:embeddedFont>
      <p:font typeface="Montserrat Black" pitchFamily="2" charset="77"/>
      <p:bold r:id="rId23"/>
      <p:italic r:id="rId24"/>
      <p:boldItalic r:id="rId25"/>
    </p:embeddedFont>
    <p:embeddedFont>
      <p:font typeface="Poppins" pitchFamily="2" charset="77"/>
      <p:regular r:id="rId26"/>
      <p:bold r:id="rId27"/>
      <p:italic r:id="rId28"/>
      <p:boldItalic r:id="rId29"/>
    </p:embeddedFont>
    <p:embeddedFont>
      <p:font typeface="Roboto Light" panose="02000000000000000000" pitchFamily="2" charset="0"/>
      <p:regular r:id="rId30"/>
      <p: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95276"/>
  </p:normalViewPr>
  <p:slideViewPr>
    <p:cSldViewPr snapToGrid="0">
      <p:cViewPr varScale="1">
        <p:scale>
          <a:sx n="74" d="100"/>
          <a:sy n="74" d="100"/>
        </p:scale>
        <p:origin x="208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80000"/>
            </a:solidFill>
          </c:spPr>
          <c:dPt>
            <c:idx val="0"/>
            <c:bubble3D val="0"/>
            <c:spPr>
              <a:solidFill>
                <a:srgbClr val="B8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717-4CAD-B7E4-1519FDC0CBD7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DC8-47F6-97B3-48CE2D293B9C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DC8-47F6-97B3-48CE2D293B9C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DC8-47F6-97B3-48CE2D293B9C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Montserrat" panose="00000500000000000000" pitchFamily="2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FDC8-47F6-97B3-48CE2D293B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Indoor Billboard</c:v>
                </c:pt>
                <c:pt idx="1">
                  <c:v>TV</c:v>
                </c:pt>
                <c:pt idx="2">
                  <c:v>Radio</c:v>
                </c:pt>
                <c:pt idx="3">
                  <c:v>Newspapers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0.79</c:v>
                </c:pt>
                <c:pt idx="1">
                  <c:v>0.46</c:v>
                </c:pt>
                <c:pt idx="2">
                  <c:v>0.24</c:v>
                </c:pt>
                <c:pt idx="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C8-47F6-97B3-48CE2D293B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10DF1-DD30-425D-9820-1F30BB0FCF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156CB4-2376-407C-AA63-9BF27B198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AAFCFF-FC66-4DB9-B940-C7BAD8475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1EDB6-08D2-4DF6-9B7D-067D7AB67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6DEE0-0690-4FA8-837C-2546B2366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102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53A00-9CD4-4758-8A83-B3F891787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BEC6EF-86AF-4D25-90F9-A025A278BB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CAB932-A8CC-421C-9B92-9475DB249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FA3AA6-E51E-48F6-9587-1CC86F52A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160D8E-E1A1-4B59-A53F-563113DC3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DF9B1-769C-47EC-874A-F6D5D09CB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716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8CC1A-852D-4FC9-A44E-F60DFECBC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09D379-A9FF-41C7-9131-78FC457FD2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5A3BB-EDEF-40DB-84E9-63346F424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AD780-772C-4542-A722-32458A47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689AE-972A-468E-9AB8-441C77FFA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3628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DD6BEE-4D7E-4F4F-95AB-4789C420EA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C431A4-9926-4D6B-8F9D-5E055D7FE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1DAA6-A932-4DBF-8A9F-D99B6EDBA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8F2BC-C999-44C4-8109-15202FF7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71DA4-0A12-439B-BBB3-83B3D4E3F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378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5B46572-0AB1-4125-85D7-24251AEB03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5970" y="729673"/>
            <a:ext cx="5376033" cy="5398654"/>
          </a:xfrm>
          <a:custGeom>
            <a:avLst/>
            <a:gdLst>
              <a:gd name="connsiteX0" fmla="*/ 0 w 5376033"/>
              <a:gd name="connsiteY0" fmla="*/ 0 h 5398654"/>
              <a:gd name="connsiteX1" fmla="*/ 5376033 w 5376033"/>
              <a:gd name="connsiteY1" fmla="*/ 0 h 5398654"/>
              <a:gd name="connsiteX2" fmla="*/ 5376032 w 5376033"/>
              <a:gd name="connsiteY2" fmla="*/ 5398654 h 5398654"/>
              <a:gd name="connsiteX3" fmla="*/ 764164 w 5376033"/>
              <a:gd name="connsiteY3" fmla="*/ 5398654 h 5398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6033" h="5398654">
                <a:moveTo>
                  <a:pt x="0" y="0"/>
                </a:moveTo>
                <a:lnTo>
                  <a:pt x="5376033" y="0"/>
                </a:lnTo>
                <a:lnTo>
                  <a:pt x="5376032" y="5398654"/>
                </a:lnTo>
                <a:lnTo>
                  <a:pt x="764164" y="539865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6144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CD34D-1B11-4D76-8536-92000D62B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92C74-4B99-485D-B7EC-FD7586A4E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A96A1-5108-4C07-A43E-2D2E14FDA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6BDFB-A940-40E2-B792-C920A4A3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FF5E90-C440-4CB7-9410-F3DEBC6A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3106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FB76E-7FE1-4A26-9686-F0FB55A63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2B8EAD-2FBD-4CCA-A93F-5621E107F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FE36E-FD3C-40F6-89BD-2C01CCBEF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1D533-2CE5-4193-89A5-7C9D671C1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EFBB68-82B7-4A02-8E08-5436705A5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5728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A3CE2-9525-4E01-9D16-CB072D86D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21E09-A678-4A95-BBD4-F258EAF1BD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15B6C-7188-4DC0-8FCC-37600C7B4F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3973B1-DD4E-4FD5-9FEB-84C1E7628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D49E8-B263-4954-95A3-71E6643BD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B2F03-0C41-40E8-91AE-D03667725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344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70FD3-F4D1-40E6-9FEA-087499A5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C1ACB-07A1-4FCD-A8DF-4A8D54C9A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9A9A52-84C4-4573-9063-B38172847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25DAB1-34A4-4982-B05E-AD9415995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833023-6A9E-426D-A01A-B4D1FF9606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237841-D78C-49AC-AA54-D81DB38F6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9E78FD-270F-417B-84DF-A7B5A90D6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776D0C-2E89-4298-B46F-A6549AC4A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1734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A8935-F8EE-462E-8106-75043BC36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B5DC9B-E03D-4CF3-9586-70215F2D7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AAA7EA-1FF2-40C2-8287-662927BB7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85579E-7DB6-4B83-A8E0-5F03E58E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3030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BD2BE1-6081-4AE6-9DD7-3661F0E23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DEADF-A8C5-4C4F-B3E2-34D46DBF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1A725-196E-43E2-ABC4-7AF17EDF0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0735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B5278-DC6D-48AF-84A0-72726CE39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52046-E595-4EAE-BD62-47BB800C2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201EB-57DE-48FF-A098-7B3D40A764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E9EFDF-942B-4F49-BF3B-02727ED33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6220EC-8407-4DEC-8C5A-EC28C93A5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661DF4-5D0D-4BD5-83C1-1AC1A9CCA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4512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45C14F-9EE3-4FC4-9A85-D9C4243CB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15A99-6A29-41B7-9D27-D4682CF76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8F670-2E0A-4568-8DDA-8FA7078A6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22DBD-87C0-49A5-864E-C58F7C91838A}" type="datetimeFigureOut">
              <a:rPr lang="en-IN" smtClean="0"/>
              <a:t>19/03/21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A5A68-ED35-476D-B16D-12652AE6D7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68BFB-6BD8-4367-B2FD-009D7F487C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E7D7-8611-49CF-94F9-35A47EE5A3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765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sv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10" Type="http://schemas.openxmlformats.org/officeDocument/2006/relationships/image" Target="../media/image12.jpg"/><Relationship Id="rId4" Type="http://schemas.openxmlformats.org/officeDocument/2006/relationships/image" Target="../media/image6.png"/><Relationship Id="rId9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Relationship Id="rId9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svg"/><Relationship Id="rId7" Type="http://schemas.openxmlformats.org/officeDocument/2006/relationships/image" Target="../media/image30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g"/><Relationship Id="rId11" Type="http://schemas.openxmlformats.org/officeDocument/2006/relationships/image" Target="../media/image34.pn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26.svg"/><Relationship Id="rId7" Type="http://schemas.openxmlformats.org/officeDocument/2006/relationships/image" Target="../media/image3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emf"/><Relationship Id="rId9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2EE8666-1109-4442-9377-346596DB9FA2}"/>
              </a:ext>
            </a:extLst>
          </p:cNvPr>
          <p:cNvSpPr/>
          <p:nvPr/>
        </p:nvSpPr>
        <p:spPr>
          <a:xfrm rot="21116608">
            <a:off x="-342150" y="561377"/>
            <a:ext cx="7456624" cy="6400835"/>
          </a:xfrm>
          <a:custGeom>
            <a:avLst/>
            <a:gdLst>
              <a:gd name="connsiteX0" fmla="*/ 756622 w 7456624"/>
              <a:gd name="connsiteY0" fmla="*/ 0 h 6400835"/>
              <a:gd name="connsiteX1" fmla="*/ 7456624 w 7456624"/>
              <a:gd name="connsiteY1" fmla="*/ 948367 h 6400835"/>
              <a:gd name="connsiteX2" fmla="*/ 7456624 w 7456624"/>
              <a:gd name="connsiteY2" fmla="*/ 6400835 h 6400835"/>
              <a:gd name="connsiteX3" fmla="*/ 0 w 7456624"/>
              <a:gd name="connsiteY3" fmla="*/ 5345371 h 6400835"/>
              <a:gd name="connsiteX4" fmla="*/ 756622 w 7456624"/>
              <a:gd name="connsiteY4" fmla="*/ 0 h 640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6624" h="6400835">
                <a:moveTo>
                  <a:pt x="756622" y="0"/>
                </a:moveTo>
                <a:lnTo>
                  <a:pt x="7456624" y="948367"/>
                </a:lnTo>
                <a:lnTo>
                  <a:pt x="7456624" y="6400835"/>
                </a:lnTo>
                <a:lnTo>
                  <a:pt x="0" y="5345371"/>
                </a:lnTo>
                <a:lnTo>
                  <a:pt x="756622" y="0"/>
                </a:lnTo>
                <a:close/>
              </a:path>
            </a:pathLst>
          </a:custGeom>
          <a:solidFill>
            <a:srgbClr val="B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 </a:t>
            </a:r>
          </a:p>
        </p:txBody>
      </p:sp>
      <p:grpSp>
        <p:nvGrpSpPr>
          <p:cNvPr id="5" name="Graphic 3">
            <a:extLst>
              <a:ext uri="{FF2B5EF4-FFF2-40B4-BE49-F238E27FC236}">
                <a16:creationId xmlns:a16="http://schemas.microsoft.com/office/drawing/2014/main" id="{DD6FFEE5-CD78-4A27-92FC-4FA94F0267E8}"/>
              </a:ext>
            </a:extLst>
          </p:cNvPr>
          <p:cNvGrpSpPr/>
          <p:nvPr/>
        </p:nvGrpSpPr>
        <p:grpSpPr>
          <a:xfrm>
            <a:off x="623041" y="2863273"/>
            <a:ext cx="5090064" cy="898846"/>
            <a:chOff x="2098777" y="2724728"/>
            <a:chExt cx="7989369" cy="1410828"/>
          </a:xfrm>
          <a:solidFill>
            <a:schemeClr val="bg1"/>
          </a:solidFill>
        </p:grpSpPr>
        <p:grpSp>
          <p:nvGrpSpPr>
            <p:cNvPr id="6" name="Graphic 3">
              <a:extLst>
                <a:ext uri="{FF2B5EF4-FFF2-40B4-BE49-F238E27FC236}">
                  <a16:creationId xmlns:a16="http://schemas.microsoft.com/office/drawing/2014/main" id="{DD6FFEE5-CD78-4A27-92FC-4FA94F0267E8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646D996-6EFD-4D30-9725-CA0A297ECE69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8" name="Graphic 3">
                <a:extLst>
                  <a:ext uri="{FF2B5EF4-FFF2-40B4-BE49-F238E27FC236}">
                    <a16:creationId xmlns:a16="http://schemas.microsoft.com/office/drawing/2014/main" id="{DD6FFEE5-CD78-4A27-92FC-4FA94F0267E8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grpFill/>
            </p:grpSpPr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6ADC6679-8F5A-4711-A311-19E4CEC56255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27A33B91-87FA-4B70-AAEF-52B273A5A291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8FAF193-3C9D-4D49-8763-6BE093E0A90F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8D735785-DAE9-495B-8663-E2D18DE20006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81721FE-091F-4750-898A-A8C919723CFD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5B89F1F7-C310-44C2-84AA-2C0EB369DE67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9D53F440-C7E0-4FD7-B6CD-B65E89E9AAB3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1350EF50-55B7-4CFC-ABD1-A9F43D161F27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179F3729-B582-450E-B8F1-DEB298E6C4ED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50E4A28-8F24-44FA-A76E-3798381A0EE5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8A88C15-AD7B-4571-8F05-45C14734E697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9ABF8D5-B87E-49C4-AA11-279CD966F987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21" name="Graphic 3">
              <a:extLst>
                <a:ext uri="{FF2B5EF4-FFF2-40B4-BE49-F238E27FC236}">
                  <a16:creationId xmlns:a16="http://schemas.microsoft.com/office/drawing/2014/main" id="{DD6FFEE5-CD78-4A27-92FC-4FA94F0267E8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D17E54-983F-4A08-81D8-D8720A5D64E7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A72081F-9541-49BB-999D-D23F5B41585F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32552A0-8186-4B22-A227-E9C4E33BB4F7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E96A739-6B22-4B65-A665-CF7DB6438CC8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BED3D71-4B45-4F76-A22D-0F8F19017111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304D04F-F045-4BA3-868B-48BAD6016CDC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A42B5D0-66F2-4459-BE9B-E0EF9718ECD2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823E95C-7BAF-4F6E-9A74-B86B2ABED5A5}"/>
              </a:ext>
            </a:extLst>
          </p:cNvPr>
          <p:cNvSpPr txBox="1"/>
          <p:nvPr/>
        </p:nvSpPr>
        <p:spPr>
          <a:xfrm>
            <a:off x="8621792" y="6335510"/>
            <a:ext cx="35702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spc="600" dirty="0">
                <a:latin typeface="Montserrat" panose="00000500000000000000" pitchFamily="2" charset="0"/>
              </a:rPr>
              <a:t>WWW.CAPTIVEMEDIA.CA</a:t>
            </a:r>
            <a:endParaRPr lang="en-IN" sz="1050" b="1" spc="600" dirty="0">
              <a:latin typeface="Montserrat" panose="00000500000000000000" pitchFamily="2" charset="0"/>
            </a:endParaRPr>
          </a:p>
        </p:txBody>
      </p:sp>
      <p:pic>
        <p:nvPicPr>
          <p:cNvPr id="33" name="Picture Placeholder 32" descr="A group of people sitting at a table in a restaurant&#10;&#10;Description automatically generated">
            <a:extLst>
              <a:ext uri="{FF2B5EF4-FFF2-40B4-BE49-F238E27FC236}">
                <a16:creationId xmlns:a16="http://schemas.microsoft.com/office/drawing/2014/main" id="{D71954BE-7F2D-654A-869F-060A0DF3062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1" r="23541"/>
          <a:stretch>
            <a:fillRect/>
          </a:stretch>
        </p:blipFill>
        <p:spPr>
          <a:xfrm>
            <a:off x="6783972" y="743528"/>
            <a:ext cx="5435742" cy="5398654"/>
          </a:xfr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B3A7A9F6-5956-4940-B06F-522A323D8B26}"/>
              </a:ext>
            </a:extLst>
          </p:cNvPr>
          <p:cNvSpPr/>
          <p:nvPr/>
        </p:nvSpPr>
        <p:spPr>
          <a:xfrm>
            <a:off x="185572" y="4886565"/>
            <a:ext cx="691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000" i="1" dirty="0">
                <a:solidFill>
                  <a:schemeClr val="bg1"/>
                </a:solidFill>
                <a:latin typeface="Montserrat Black" panose="00000A00000000000000" pitchFamily="2" charset="0"/>
              </a:rPr>
              <a:t>Indoor Advertising That Engages Audiences</a:t>
            </a:r>
          </a:p>
        </p:txBody>
      </p:sp>
    </p:spTree>
    <p:extLst>
      <p:ext uri="{BB962C8B-B14F-4D97-AF65-F5344CB8AC3E}">
        <p14:creationId xmlns:p14="http://schemas.microsoft.com/office/powerpoint/2010/main" val="214878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3956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>
                <a:solidFill>
                  <a:srgbClr val="B80000"/>
                </a:solidFill>
                <a:latin typeface="Montserrat Black" panose="00000A00000000000000" pitchFamily="2" charset="0"/>
              </a:rPr>
              <a:t>POPULAR </a:t>
            </a:r>
            <a:r>
              <a:rPr lang="en-IN" sz="3200">
                <a:latin typeface="Montserrat Black" panose="00000A00000000000000" pitchFamily="2" charset="0"/>
              </a:rPr>
              <a:t>MEDIA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>
                <a:latin typeface="Montserrat" panose="00000500000000000000" pitchFamily="2" charset="0"/>
              </a:rPr>
              <a:t>WWW.CAPTIVEMEDIA.CA</a:t>
            </a:r>
            <a:endParaRPr lang="en-IN" sz="800" b="1" spc="300">
              <a:latin typeface="Montserrat" panose="00000500000000000000" pitchFamily="2" charset="0"/>
            </a:endParaRPr>
          </a:p>
        </p:txBody>
      </p:sp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2607255A-51F2-4609-AE46-32FEED58F3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040441"/>
              </p:ext>
            </p:extLst>
          </p:nvPr>
        </p:nvGraphicFramePr>
        <p:xfrm>
          <a:off x="1811097" y="997887"/>
          <a:ext cx="8569806" cy="5172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8" name="Group 47">
            <a:extLst>
              <a:ext uri="{FF2B5EF4-FFF2-40B4-BE49-F238E27FC236}">
                <a16:creationId xmlns:a16="http://schemas.microsoft.com/office/drawing/2014/main" id="{7CD9BCF3-0720-4240-9FC4-9490D84A56BF}"/>
              </a:ext>
            </a:extLst>
          </p:cNvPr>
          <p:cNvGrpSpPr/>
          <p:nvPr/>
        </p:nvGrpSpPr>
        <p:grpSpPr>
          <a:xfrm>
            <a:off x="1144479" y="1393736"/>
            <a:ext cx="9905159" cy="4479100"/>
            <a:chOff x="802039" y="1365012"/>
            <a:chExt cx="10513105" cy="4754013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E584C80-ACC5-4BE8-AC27-2E6CABACA47E}"/>
                </a:ext>
              </a:extLst>
            </p:cNvPr>
            <p:cNvGrpSpPr/>
            <p:nvPr/>
          </p:nvGrpSpPr>
          <p:grpSpPr>
            <a:xfrm>
              <a:off x="9142669" y="1365012"/>
              <a:ext cx="2170228" cy="1736315"/>
              <a:chOff x="8878204" y="1390770"/>
              <a:chExt cx="2170228" cy="1736315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F3103C4-124A-4F3F-BC87-2E6CABF866C3}"/>
                  </a:ext>
                </a:extLst>
              </p:cNvPr>
              <p:cNvSpPr/>
              <p:nvPr/>
            </p:nvSpPr>
            <p:spPr>
              <a:xfrm>
                <a:off x="8907436" y="1390770"/>
                <a:ext cx="2111765" cy="1176002"/>
              </a:xfrm>
              <a:prstGeom prst="rect">
                <a:avLst/>
              </a:prstGeom>
            </p:spPr>
            <p:txBody>
              <a:bodyPr wrap="none" anchor="b">
                <a:spAutoFit/>
              </a:bodyPr>
              <a:lstStyle/>
              <a:p>
                <a:pPr algn="ctr"/>
                <a:r>
                  <a:rPr lang="en-US" sz="6600" b="1">
                    <a:solidFill>
                      <a:srgbClr val="B80000"/>
                    </a:solidFill>
                    <a:latin typeface="Montserrat" panose="00000500000000000000" pitchFamily="2" charset="0"/>
                  </a:rPr>
                  <a:t>79%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AF9DF5C6-54DE-42E9-AA02-6758004F0581}"/>
                  </a:ext>
                </a:extLst>
              </p:cNvPr>
              <p:cNvSpPr/>
              <p:nvPr/>
            </p:nvSpPr>
            <p:spPr>
              <a:xfrm>
                <a:off x="8878204" y="2506418"/>
                <a:ext cx="2170228" cy="620667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en-US" sz="1600" b="1">
                    <a:latin typeface="Montserrat" panose="00000500000000000000" pitchFamily="2" charset="0"/>
                  </a:rPr>
                  <a:t>INDOOR BILLBOARDS</a:t>
                </a: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72AFD12-6E9B-42C9-A1FE-7A4406EBC9B8}"/>
                </a:ext>
              </a:extLst>
            </p:cNvPr>
            <p:cNvGrpSpPr/>
            <p:nvPr/>
          </p:nvGrpSpPr>
          <p:grpSpPr>
            <a:xfrm>
              <a:off x="9140426" y="4588940"/>
              <a:ext cx="2174718" cy="1530085"/>
              <a:chOff x="8875961" y="1458777"/>
              <a:chExt cx="2174718" cy="1530085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535FFD38-DE55-4096-8F08-5F0DA135E177}"/>
                  </a:ext>
                </a:extLst>
              </p:cNvPr>
              <p:cNvSpPr/>
              <p:nvPr/>
            </p:nvSpPr>
            <p:spPr>
              <a:xfrm>
                <a:off x="8875961" y="1458777"/>
                <a:ext cx="2174718" cy="1176001"/>
              </a:xfrm>
              <a:prstGeom prst="rect">
                <a:avLst/>
              </a:prstGeom>
            </p:spPr>
            <p:txBody>
              <a:bodyPr wrap="none" anchor="b">
                <a:spAutoFit/>
              </a:bodyPr>
              <a:lstStyle/>
              <a:p>
                <a:pPr algn="ctr"/>
                <a:r>
                  <a:rPr lang="en-US" sz="6600" b="1">
                    <a:solidFill>
                      <a:srgbClr val="B80000"/>
                    </a:solidFill>
                    <a:latin typeface="Montserrat" panose="00000500000000000000" pitchFamily="2" charset="0"/>
                  </a:rPr>
                  <a:t>46%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B630BFF8-A118-4A4F-917E-0140C6655216}"/>
                  </a:ext>
                </a:extLst>
              </p:cNvPr>
              <p:cNvSpPr/>
              <p:nvPr/>
            </p:nvSpPr>
            <p:spPr>
              <a:xfrm>
                <a:off x="8878204" y="2629529"/>
                <a:ext cx="2170228" cy="359333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en-US" sz="1600" b="1">
                    <a:latin typeface="Montserrat" panose="00000500000000000000" pitchFamily="2" charset="0"/>
                  </a:rPr>
                  <a:t>TV</a:t>
                </a: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2443B52E-E019-4132-A2A6-734940408EDA}"/>
                </a:ext>
              </a:extLst>
            </p:cNvPr>
            <p:cNvGrpSpPr/>
            <p:nvPr/>
          </p:nvGrpSpPr>
          <p:grpSpPr>
            <a:xfrm>
              <a:off x="802039" y="1365014"/>
              <a:ext cx="2170228" cy="1474979"/>
              <a:chOff x="8878204" y="1390772"/>
              <a:chExt cx="2170228" cy="1474979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DAD741A-5637-40BA-976D-CB266207C505}"/>
                  </a:ext>
                </a:extLst>
              </p:cNvPr>
              <p:cNvSpPr/>
              <p:nvPr/>
            </p:nvSpPr>
            <p:spPr>
              <a:xfrm>
                <a:off x="9029935" y="1390772"/>
                <a:ext cx="1866767" cy="1176001"/>
              </a:xfrm>
              <a:prstGeom prst="rect">
                <a:avLst/>
              </a:prstGeom>
            </p:spPr>
            <p:txBody>
              <a:bodyPr wrap="none" anchor="b">
                <a:spAutoFit/>
              </a:bodyPr>
              <a:lstStyle/>
              <a:p>
                <a:pPr algn="ctr"/>
                <a:r>
                  <a:rPr lang="en-US" sz="6600" b="1">
                    <a:solidFill>
                      <a:srgbClr val="B80000"/>
                    </a:solidFill>
                    <a:latin typeface="Montserrat" panose="00000500000000000000" pitchFamily="2" charset="0"/>
                  </a:rPr>
                  <a:t>21%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CE6E9C65-3819-497D-9458-610FEC074C2C}"/>
                  </a:ext>
                </a:extLst>
              </p:cNvPr>
              <p:cNvSpPr/>
              <p:nvPr/>
            </p:nvSpPr>
            <p:spPr>
              <a:xfrm>
                <a:off x="8878204" y="2506418"/>
                <a:ext cx="2170228" cy="359333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en-US" sz="1600" b="1">
                    <a:latin typeface="Montserrat" panose="00000500000000000000" pitchFamily="2" charset="0"/>
                  </a:rPr>
                  <a:t>NEWSPAPERS</a:t>
                </a: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714EB55D-8FD5-49E0-B544-966AEA68D5FA}"/>
                </a:ext>
              </a:extLst>
            </p:cNvPr>
            <p:cNvGrpSpPr/>
            <p:nvPr/>
          </p:nvGrpSpPr>
          <p:grpSpPr>
            <a:xfrm>
              <a:off x="802039" y="4588940"/>
              <a:ext cx="2170228" cy="1530085"/>
              <a:chOff x="8878204" y="1458777"/>
              <a:chExt cx="2170228" cy="1530085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C780FFD-FD1A-4DB5-A15D-ECAEEE19A748}"/>
                  </a:ext>
                </a:extLst>
              </p:cNvPr>
              <p:cNvSpPr/>
              <p:nvPr/>
            </p:nvSpPr>
            <p:spPr>
              <a:xfrm>
                <a:off x="8896376" y="1458777"/>
                <a:ext cx="2133884" cy="1176001"/>
              </a:xfrm>
              <a:prstGeom prst="rect">
                <a:avLst/>
              </a:prstGeom>
            </p:spPr>
            <p:txBody>
              <a:bodyPr wrap="none" anchor="b">
                <a:spAutoFit/>
              </a:bodyPr>
              <a:lstStyle/>
              <a:p>
                <a:pPr algn="ctr"/>
                <a:r>
                  <a:rPr lang="en-US" sz="6600" b="1">
                    <a:solidFill>
                      <a:srgbClr val="B80000"/>
                    </a:solidFill>
                    <a:latin typeface="Montserrat" panose="00000500000000000000" pitchFamily="2" charset="0"/>
                  </a:rPr>
                  <a:t>24%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067E0839-4AE6-41A7-8C7F-D782A5709AE7}"/>
                  </a:ext>
                </a:extLst>
              </p:cNvPr>
              <p:cNvSpPr/>
              <p:nvPr/>
            </p:nvSpPr>
            <p:spPr>
              <a:xfrm>
                <a:off x="8878204" y="2629529"/>
                <a:ext cx="2170228" cy="359333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en-US" sz="1600" b="1">
                    <a:latin typeface="Montserrat" panose="00000500000000000000" pitchFamily="2" charset="0"/>
                  </a:rPr>
                  <a:t>RADIO</a:t>
                </a:r>
              </a:p>
            </p:txBody>
          </p:sp>
        </p:grp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2F4597BB-1D98-4E6B-9ECC-3549FB6D53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65" y="2012982"/>
            <a:ext cx="3187570" cy="3190756"/>
          </a:xfrm>
          <a:prstGeom prst="rect">
            <a:avLst/>
          </a:prstGeom>
        </p:spPr>
      </p:pic>
      <p:grpSp>
        <p:nvGrpSpPr>
          <p:cNvPr id="55" name="Graphic 3">
            <a:extLst>
              <a:ext uri="{FF2B5EF4-FFF2-40B4-BE49-F238E27FC236}">
                <a16:creationId xmlns:a16="http://schemas.microsoft.com/office/drawing/2014/main" id="{EEECE3E4-A336-493E-976C-73285909D4D0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56" name="Graphic 3">
              <a:extLst>
                <a:ext uri="{FF2B5EF4-FFF2-40B4-BE49-F238E27FC236}">
                  <a16:creationId xmlns:a16="http://schemas.microsoft.com/office/drawing/2014/main" id="{E4872502-10CF-4A0C-BABD-CBCFB3F1CE48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655BEF6-2B03-4413-BCF9-2EF871122CBD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66" name="Graphic 3">
                <a:extLst>
                  <a:ext uri="{FF2B5EF4-FFF2-40B4-BE49-F238E27FC236}">
                    <a16:creationId xmlns:a16="http://schemas.microsoft.com/office/drawing/2014/main" id="{6D5D197A-7723-465A-B097-B1C49513B8FD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296056C-19A9-418B-B67D-EE64A930ED11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CC3E5935-8002-4854-B19D-EB9EA46E3DA5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9567AC0C-B467-4F2F-BFA6-6858138D5C39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C285FCE6-D88C-4CC1-99DF-BA394E784243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D6E35CF-631D-40FB-B7A7-BD005CC2FB3A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BF854B2E-89B2-4D28-8D07-B67820A0145F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40EDCF20-C452-41E6-952A-D52A091A4380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A3D83A97-74EF-48BA-BA9D-2CA42586266B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4FA5530F-5C1E-4569-8CE7-D427914CBDD6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F8C90570-3C7A-4A91-ABB0-C80E4BBE9EAA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6AB89CA3-12F7-4CD9-B588-C66A4FC9B78A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BA9B00E-767A-4054-AF2D-5F3C55DFE71D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7" name="Graphic 3">
              <a:extLst>
                <a:ext uri="{FF2B5EF4-FFF2-40B4-BE49-F238E27FC236}">
                  <a16:creationId xmlns:a16="http://schemas.microsoft.com/office/drawing/2014/main" id="{47F573F5-D75A-4289-97B5-A46DB4CA54DC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CA9EBF4-7B3C-4076-BE3D-5E269DFF1FC6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1B01392-7B11-4192-B248-EFDC709CBC2A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B1585D3-080E-4AA5-A7D9-7F5EB4EE9672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CDC5D4F-BBAF-4433-AB7E-5A7617BC58A5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6192C567-9F81-412C-892E-C943B9D3E378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1A5A75F-74DE-4BD9-8383-85EE699F147D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0140371-F84F-4B8F-9936-322431A12153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2969867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2EE8666-1109-4442-9377-346596DB9FA2}"/>
              </a:ext>
            </a:extLst>
          </p:cNvPr>
          <p:cNvSpPr/>
          <p:nvPr/>
        </p:nvSpPr>
        <p:spPr>
          <a:xfrm rot="21116608">
            <a:off x="-337413" y="281602"/>
            <a:ext cx="7456624" cy="6400835"/>
          </a:xfrm>
          <a:custGeom>
            <a:avLst/>
            <a:gdLst>
              <a:gd name="connsiteX0" fmla="*/ 756622 w 7456624"/>
              <a:gd name="connsiteY0" fmla="*/ 0 h 6400835"/>
              <a:gd name="connsiteX1" fmla="*/ 7456624 w 7456624"/>
              <a:gd name="connsiteY1" fmla="*/ 948367 h 6400835"/>
              <a:gd name="connsiteX2" fmla="*/ 7456624 w 7456624"/>
              <a:gd name="connsiteY2" fmla="*/ 6400835 h 6400835"/>
              <a:gd name="connsiteX3" fmla="*/ 0 w 7456624"/>
              <a:gd name="connsiteY3" fmla="*/ 5345371 h 6400835"/>
              <a:gd name="connsiteX4" fmla="*/ 756622 w 7456624"/>
              <a:gd name="connsiteY4" fmla="*/ 0 h 640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6624" h="6400835">
                <a:moveTo>
                  <a:pt x="756622" y="0"/>
                </a:moveTo>
                <a:lnTo>
                  <a:pt x="7456624" y="948367"/>
                </a:lnTo>
                <a:lnTo>
                  <a:pt x="7456624" y="6400835"/>
                </a:lnTo>
                <a:lnTo>
                  <a:pt x="0" y="5345371"/>
                </a:lnTo>
                <a:lnTo>
                  <a:pt x="756622" y="0"/>
                </a:lnTo>
                <a:close/>
              </a:path>
            </a:pathLst>
          </a:custGeom>
          <a:solidFill>
            <a:srgbClr val="B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5" name="Graphic 3">
            <a:extLst>
              <a:ext uri="{FF2B5EF4-FFF2-40B4-BE49-F238E27FC236}">
                <a16:creationId xmlns:a16="http://schemas.microsoft.com/office/drawing/2014/main" id="{DD6FFEE5-CD78-4A27-92FC-4FA94F0267E8}"/>
              </a:ext>
            </a:extLst>
          </p:cNvPr>
          <p:cNvGrpSpPr/>
          <p:nvPr/>
        </p:nvGrpSpPr>
        <p:grpSpPr>
          <a:xfrm>
            <a:off x="364660" y="5396521"/>
            <a:ext cx="2340307" cy="413271"/>
            <a:chOff x="2098777" y="2724728"/>
            <a:chExt cx="7989369" cy="1410828"/>
          </a:xfrm>
          <a:solidFill>
            <a:schemeClr val="bg1"/>
          </a:solidFill>
        </p:grpSpPr>
        <p:grpSp>
          <p:nvGrpSpPr>
            <p:cNvPr id="6" name="Graphic 3">
              <a:extLst>
                <a:ext uri="{FF2B5EF4-FFF2-40B4-BE49-F238E27FC236}">
                  <a16:creationId xmlns:a16="http://schemas.microsoft.com/office/drawing/2014/main" id="{DD6FFEE5-CD78-4A27-92FC-4FA94F0267E8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646D996-6EFD-4D30-9725-CA0A297ECE69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8" name="Graphic 3">
                <a:extLst>
                  <a:ext uri="{FF2B5EF4-FFF2-40B4-BE49-F238E27FC236}">
                    <a16:creationId xmlns:a16="http://schemas.microsoft.com/office/drawing/2014/main" id="{DD6FFEE5-CD78-4A27-92FC-4FA94F0267E8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grpFill/>
            </p:grpSpPr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6ADC6679-8F5A-4711-A311-19E4CEC56255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27A33B91-87FA-4B70-AAEF-52B273A5A291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8FAF193-3C9D-4D49-8763-6BE093E0A90F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8D735785-DAE9-495B-8663-E2D18DE20006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81721FE-091F-4750-898A-A8C919723CFD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5B89F1F7-C310-44C2-84AA-2C0EB369DE67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9D53F440-C7E0-4FD7-B6CD-B65E89E9AAB3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1350EF50-55B7-4CFC-ABD1-A9F43D161F27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179F3729-B582-450E-B8F1-DEB298E6C4ED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50E4A28-8F24-44FA-A76E-3798381A0EE5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8A88C15-AD7B-4571-8F05-45C14734E697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grpFill/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9ABF8D5-B87E-49C4-AA11-279CD966F987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" name="Graphic 3">
              <a:extLst>
                <a:ext uri="{FF2B5EF4-FFF2-40B4-BE49-F238E27FC236}">
                  <a16:creationId xmlns:a16="http://schemas.microsoft.com/office/drawing/2014/main" id="{DD6FFEE5-CD78-4A27-92FC-4FA94F0267E8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D17E54-983F-4A08-81D8-D8720A5D64E7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A72081F-9541-49BB-999D-D23F5B41585F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32552A0-8186-4B22-A227-E9C4E33BB4F7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E96A739-6B22-4B65-A665-CF7DB6438CC8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BED3D71-4B45-4F76-A22D-0F8F19017111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304D04F-F045-4BA3-868B-48BAD6016CDC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A42B5D0-66F2-4459-BE9B-E0EF9718ECD2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grpFill/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823E95C-7BAF-4F6E-9A74-B86B2ABED5A5}"/>
              </a:ext>
            </a:extLst>
          </p:cNvPr>
          <p:cNvSpPr txBox="1"/>
          <p:nvPr/>
        </p:nvSpPr>
        <p:spPr>
          <a:xfrm>
            <a:off x="8621792" y="6335510"/>
            <a:ext cx="35702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spc="600">
                <a:latin typeface="Montserrat" panose="00000500000000000000" pitchFamily="2" charset="0"/>
              </a:rPr>
              <a:t>WWW.CAPTIVEMEDIA.CA</a:t>
            </a:r>
            <a:endParaRPr lang="en-IN" sz="1050" b="1" spc="600">
              <a:latin typeface="Montserrat" panose="00000500000000000000" pitchFamily="2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070982A-5B77-4FC6-8D05-22460DDBB25B}"/>
              </a:ext>
            </a:extLst>
          </p:cNvPr>
          <p:cNvGrpSpPr/>
          <p:nvPr/>
        </p:nvGrpSpPr>
        <p:grpSpPr>
          <a:xfrm>
            <a:off x="364660" y="1211868"/>
            <a:ext cx="3821880" cy="2692114"/>
            <a:chOff x="364660" y="1211868"/>
            <a:chExt cx="3821880" cy="2692114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771D648-BE1D-41A1-9B61-B70C901CAC9A}"/>
                </a:ext>
              </a:extLst>
            </p:cNvPr>
            <p:cNvSpPr/>
            <p:nvPr/>
          </p:nvSpPr>
          <p:spPr>
            <a:xfrm>
              <a:off x="364660" y="1211868"/>
              <a:ext cx="382188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5400">
                  <a:solidFill>
                    <a:schemeClr val="bg1"/>
                  </a:solidFill>
                  <a:latin typeface="Montserrat Black" panose="00000A00000000000000" pitchFamily="2" charset="0"/>
                </a:rPr>
                <a:t>CONTACT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333F34F-9D52-43E0-A869-B5E399CCAA64}"/>
                </a:ext>
              </a:extLst>
            </p:cNvPr>
            <p:cNvGrpSpPr/>
            <p:nvPr/>
          </p:nvGrpSpPr>
          <p:grpSpPr>
            <a:xfrm>
              <a:off x="477385" y="2304566"/>
              <a:ext cx="413272" cy="413272"/>
              <a:chOff x="477385" y="2155825"/>
              <a:chExt cx="488950" cy="488950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F705E714-C635-4BAA-8B35-01952D8E2F2E}"/>
                  </a:ext>
                </a:extLst>
              </p:cNvPr>
              <p:cNvSpPr/>
              <p:nvPr/>
            </p:nvSpPr>
            <p:spPr>
              <a:xfrm>
                <a:off x="477385" y="2155825"/>
                <a:ext cx="488950" cy="488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8AD27FEF-0868-47CA-B423-B2E243389949}"/>
                  </a:ext>
                </a:extLst>
              </p:cNvPr>
              <p:cNvGrpSpPr/>
              <p:nvPr/>
            </p:nvGrpSpPr>
            <p:grpSpPr>
              <a:xfrm>
                <a:off x="550078" y="2285593"/>
                <a:ext cx="343564" cy="229414"/>
                <a:chOff x="5867374" y="2350192"/>
                <a:chExt cx="220415" cy="147182"/>
              </a:xfrm>
              <a:solidFill>
                <a:srgbClr val="B80000"/>
              </a:solidFill>
            </p:grpSpPr>
            <p:sp>
              <p:nvSpPr>
                <p:cNvPr id="33" name="Freeform 3506">
                  <a:extLst>
                    <a:ext uri="{FF2B5EF4-FFF2-40B4-BE49-F238E27FC236}">
                      <a16:creationId xmlns:a16="http://schemas.microsoft.com/office/drawing/2014/main" id="{7B0224D9-5C85-40B4-A9B2-4647485788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7374" y="2355679"/>
                  <a:ext cx="220415" cy="141695"/>
                </a:xfrm>
                <a:custGeom>
                  <a:avLst/>
                  <a:gdLst>
                    <a:gd name="T0" fmla="*/ 661 w 673"/>
                    <a:gd name="T1" fmla="*/ 0 h 429"/>
                    <a:gd name="T2" fmla="*/ 357 w 673"/>
                    <a:gd name="T3" fmla="*/ 245 h 429"/>
                    <a:gd name="T4" fmla="*/ 354 w 673"/>
                    <a:gd name="T5" fmla="*/ 248 h 429"/>
                    <a:gd name="T6" fmla="*/ 350 w 673"/>
                    <a:gd name="T7" fmla="*/ 248 h 429"/>
                    <a:gd name="T8" fmla="*/ 346 w 673"/>
                    <a:gd name="T9" fmla="*/ 248 h 429"/>
                    <a:gd name="T10" fmla="*/ 342 w 673"/>
                    <a:gd name="T11" fmla="*/ 247 h 429"/>
                    <a:gd name="T12" fmla="*/ 11 w 673"/>
                    <a:gd name="T13" fmla="*/ 6 h 429"/>
                    <a:gd name="T14" fmla="*/ 7 w 673"/>
                    <a:gd name="T15" fmla="*/ 14 h 429"/>
                    <a:gd name="T16" fmla="*/ 3 w 673"/>
                    <a:gd name="T17" fmla="*/ 23 h 429"/>
                    <a:gd name="T18" fmla="*/ 2 w 673"/>
                    <a:gd name="T19" fmla="*/ 33 h 429"/>
                    <a:gd name="T20" fmla="*/ 0 w 673"/>
                    <a:gd name="T21" fmla="*/ 44 h 429"/>
                    <a:gd name="T22" fmla="*/ 0 w 673"/>
                    <a:gd name="T23" fmla="*/ 357 h 429"/>
                    <a:gd name="T24" fmla="*/ 2 w 673"/>
                    <a:gd name="T25" fmla="*/ 365 h 429"/>
                    <a:gd name="T26" fmla="*/ 2 w 673"/>
                    <a:gd name="T27" fmla="*/ 371 h 429"/>
                    <a:gd name="T28" fmla="*/ 4 w 673"/>
                    <a:gd name="T29" fmla="*/ 379 h 429"/>
                    <a:gd name="T30" fmla="*/ 6 w 673"/>
                    <a:gd name="T31" fmla="*/ 385 h 429"/>
                    <a:gd name="T32" fmla="*/ 9 w 673"/>
                    <a:gd name="T33" fmla="*/ 392 h 429"/>
                    <a:gd name="T34" fmla="*/ 12 w 673"/>
                    <a:gd name="T35" fmla="*/ 398 h 429"/>
                    <a:gd name="T36" fmla="*/ 16 w 673"/>
                    <a:gd name="T37" fmla="*/ 403 h 429"/>
                    <a:gd name="T38" fmla="*/ 21 w 673"/>
                    <a:gd name="T39" fmla="*/ 408 h 429"/>
                    <a:gd name="T40" fmla="*/ 26 w 673"/>
                    <a:gd name="T41" fmla="*/ 412 h 429"/>
                    <a:gd name="T42" fmla="*/ 31 w 673"/>
                    <a:gd name="T43" fmla="*/ 417 h 429"/>
                    <a:gd name="T44" fmla="*/ 36 w 673"/>
                    <a:gd name="T45" fmla="*/ 420 h 429"/>
                    <a:gd name="T46" fmla="*/ 43 w 673"/>
                    <a:gd name="T47" fmla="*/ 424 h 429"/>
                    <a:gd name="T48" fmla="*/ 49 w 673"/>
                    <a:gd name="T49" fmla="*/ 425 h 429"/>
                    <a:gd name="T50" fmla="*/ 57 w 673"/>
                    <a:gd name="T51" fmla="*/ 428 h 429"/>
                    <a:gd name="T52" fmla="*/ 63 w 673"/>
                    <a:gd name="T53" fmla="*/ 429 h 429"/>
                    <a:gd name="T54" fmla="*/ 71 w 673"/>
                    <a:gd name="T55" fmla="*/ 429 h 429"/>
                    <a:gd name="T56" fmla="*/ 601 w 673"/>
                    <a:gd name="T57" fmla="*/ 429 h 429"/>
                    <a:gd name="T58" fmla="*/ 609 w 673"/>
                    <a:gd name="T59" fmla="*/ 429 h 429"/>
                    <a:gd name="T60" fmla="*/ 616 w 673"/>
                    <a:gd name="T61" fmla="*/ 428 h 429"/>
                    <a:gd name="T62" fmla="*/ 623 w 673"/>
                    <a:gd name="T63" fmla="*/ 425 h 429"/>
                    <a:gd name="T64" fmla="*/ 630 w 673"/>
                    <a:gd name="T65" fmla="*/ 423 h 429"/>
                    <a:gd name="T66" fmla="*/ 636 w 673"/>
                    <a:gd name="T67" fmla="*/ 420 h 429"/>
                    <a:gd name="T68" fmla="*/ 643 w 673"/>
                    <a:gd name="T69" fmla="*/ 416 h 429"/>
                    <a:gd name="T70" fmla="*/ 648 w 673"/>
                    <a:gd name="T71" fmla="*/ 412 h 429"/>
                    <a:gd name="T72" fmla="*/ 653 w 673"/>
                    <a:gd name="T73" fmla="*/ 407 h 429"/>
                    <a:gd name="T74" fmla="*/ 657 w 673"/>
                    <a:gd name="T75" fmla="*/ 402 h 429"/>
                    <a:gd name="T76" fmla="*/ 662 w 673"/>
                    <a:gd name="T77" fmla="*/ 397 h 429"/>
                    <a:gd name="T78" fmla="*/ 666 w 673"/>
                    <a:gd name="T79" fmla="*/ 390 h 429"/>
                    <a:gd name="T80" fmla="*/ 668 w 673"/>
                    <a:gd name="T81" fmla="*/ 385 h 429"/>
                    <a:gd name="T82" fmla="*/ 671 w 673"/>
                    <a:gd name="T83" fmla="*/ 378 h 429"/>
                    <a:gd name="T84" fmla="*/ 672 w 673"/>
                    <a:gd name="T85" fmla="*/ 371 h 429"/>
                    <a:gd name="T86" fmla="*/ 673 w 673"/>
                    <a:gd name="T87" fmla="*/ 364 h 429"/>
                    <a:gd name="T88" fmla="*/ 673 w 673"/>
                    <a:gd name="T89" fmla="*/ 357 h 429"/>
                    <a:gd name="T90" fmla="*/ 673 w 673"/>
                    <a:gd name="T91" fmla="*/ 44 h 429"/>
                    <a:gd name="T92" fmla="*/ 673 w 673"/>
                    <a:gd name="T93" fmla="*/ 32 h 429"/>
                    <a:gd name="T94" fmla="*/ 671 w 673"/>
                    <a:gd name="T95" fmla="*/ 21 h 429"/>
                    <a:gd name="T96" fmla="*/ 666 w 673"/>
                    <a:gd name="T97" fmla="*/ 10 h 429"/>
                    <a:gd name="T98" fmla="*/ 661 w 673"/>
                    <a:gd name="T99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73" h="429">
                      <a:moveTo>
                        <a:pt x="661" y="0"/>
                      </a:moveTo>
                      <a:lnTo>
                        <a:pt x="357" y="245"/>
                      </a:lnTo>
                      <a:lnTo>
                        <a:pt x="354" y="248"/>
                      </a:lnTo>
                      <a:lnTo>
                        <a:pt x="350" y="248"/>
                      </a:lnTo>
                      <a:lnTo>
                        <a:pt x="346" y="248"/>
                      </a:lnTo>
                      <a:lnTo>
                        <a:pt x="342" y="247"/>
                      </a:lnTo>
                      <a:lnTo>
                        <a:pt x="11" y="6"/>
                      </a:lnTo>
                      <a:lnTo>
                        <a:pt x="7" y="14"/>
                      </a:lnTo>
                      <a:lnTo>
                        <a:pt x="3" y="23"/>
                      </a:lnTo>
                      <a:lnTo>
                        <a:pt x="2" y="33"/>
                      </a:lnTo>
                      <a:lnTo>
                        <a:pt x="0" y="44"/>
                      </a:lnTo>
                      <a:lnTo>
                        <a:pt x="0" y="357"/>
                      </a:lnTo>
                      <a:lnTo>
                        <a:pt x="2" y="365"/>
                      </a:lnTo>
                      <a:lnTo>
                        <a:pt x="2" y="371"/>
                      </a:lnTo>
                      <a:lnTo>
                        <a:pt x="4" y="379"/>
                      </a:lnTo>
                      <a:lnTo>
                        <a:pt x="6" y="385"/>
                      </a:lnTo>
                      <a:lnTo>
                        <a:pt x="9" y="392"/>
                      </a:lnTo>
                      <a:lnTo>
                        <a:pt x="12" y="398"/>
                      </a:lnTo>
                      <a:lnTo>
                        <a:pt x="16" y="403"/>
                      </a:lnTo>
                      <a:lnTo>
                        <a:pt x="21" y="408"/>
                      </a:lnTo>
                      <a:lnTo>
                        <a:pt x="26" y="412"/>
                      </a:lnTo>
                      <a:lnTo>
                        <a:pt x="31" y="417"/>
                      </a:lnTo>
                      <a:lnTo>
                        <a:pt x="36" y="420"/>
                      </a:lnTo>
                      <a:lnTo>
                        <a:pt x="43" y="424"/>
                      </a:lnTo>
                      <a:lnTo>
                        <a:pt x="49" y="425"/>
                      </a:lnTo>
                      <a:lnTo>
                        <a:pt x="57" y="428"/>
                      </a:lnTo>
                      <a:lnTo>
                        <a:pt x="63" y="429"/>
                      </a:lnTo>
                      <a:lnTo>
                        <a:pt x="71" y="429"/>
                      </a:lnTo>
                      <a:lnTo>
                        <a:pt x="601" y="429"/>
                      </a:lnTo>
                      <a:lnTo>
                        <a:pt x="609" y="429"/>
                      </a:lnTo>
                      <a:lnTo>
                        <a:pt x="616" y="428"/>
                      </a:lnTo>
                      <a:lnTo>
                        <a:pt x="623" y="425"/>
                      </a:lnTo>
                      <a:lnTo>
                        <a:pt x="630" y="423"/>
                      </a:lnTo>
                      <a:lnTo>
                        <a:pt x="636" y="420"/>
                      </a:lnTo>
                      <a:lnTo>
                        <a:pt x="643" y="416"/>
                      </a:lnTo>
                      <a:lnTo>
                        <a:pt x="648" y="412"/>
                      </a:lnTo>
                      <a:lnTo>
                        <a:pt x="653" y="407"/>
                      </a:lnTo>
                      <a:lnTo>
                        <a:pt x="657" y="402"/>
                      </a:lnTo>
                      <a:lnTo>
                        <a:pt x="662" y="397"/>
                      </a:lnTo>
                      <a:lnTo>
                        <a:pt x="666" y="390"/>
                      </a:lnTo>
                      <a:lnTo>
                        <a:pt x="668" y="385"/>
                      </a:lnTo>
                      <a:lnTo>
                        <a:pt x="671" y="378"/>
                      </a:lnTo>
                      <a:lnTo>
                        <a:pt x="672" y="371"/>
                      </a:lnTo>
                      <a:lnTo>
                        <a:pt x="673" y="364"/>
                      </a:lnTo>
                      <a:lnTo>
                        <a:pt x="673" y="357"/>
                      </a:lnTo>
                      <a:lnTo>
                        <a:pt x="673" y="44"/>
                      </a:lnTo>
                      <a:lnTo>
                        <a:pt x="673" y="32"/>
                      </a:lnTo>
                      <a:lnTo>
                        <a:pt x="671" y="21"/>
                      </a:lnTo>
                      <a:lnTo>
                        <a:pt x="666" y="10"/>
                      </a:lnTo>
                      <a:lnTo>
                        <a:pt x="6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Freeform 3507">
                  <a:extLst>
                    <a:ext uri="{FF2B5EF4-FFF2-40B4-BE49-F238E27FC236}">
                      <a16:creationId xmlns:a16="http://schemas.microsoft.com/office/drawing/2014/main" id="{8ECE1281-1D04-4362-9D9F-03F5890EDC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5741" y="2350192"/>
                  <a:ext cx="183679" cy="73948"/>
                </a:xfrm>
                <a:custGeom>
                  <a:avLst/>
                  <a:gdLst>
                    <a:gd name="T0" fmla="*/ 617 w 617"/>
                    <a:gd name="T1" fmla="*/ 11 h 249"/>
                    <a:gd name="T2" fmla="*/ 608 w 617"/>
                    <a:gd name="T3" fmla="*/ 6 h 249"/>
                    <a:gd name="T4" fmla="*/ 599 w 617"/>
                    <a:gd name="T5" fmla="*/ 4 h 249"/>
                    <a:gd name="T6" fmla="*/ 587 w 617"/>
                    <a:gd name="T7" fmla="*/ 1 h 249"/>
                    <a:gd name="T8" fmla="*/ 575 w 617"/>
                    <a:gd name="T9" fmla="*/ 0 h 249"/>
                    <a:gd name="T10" fmla="*/ 46 w 617"/>
                    <a:gd name="T11" fmla="*/ 0 h 249"/>
                    <a:gd name="T12" fmla="*/ 34 w 617"/>
                    <a:gd name="T13" fmla="*/ 1 h 249"/>
                    <a:gd name="T14" fmla="*/ 21 w 617"/>
                    <a:gd name="T15" fmla="*/ 4 h 249"/>
                    <a:gd name="T16" fmla="*/ 10 w 617"/>
                    <a:gd name="T17" fmla="*/ 9 h 249"/>
                    <a:gd name="T18" fmla="*/ 0 w 617"/>
                    <a:gd name="T19" fmla="*/ 15 h 249"/>
                    <a:gd name="T20" fmla="*/ 322 w 617"/>
                    <a:gd name="T21" fmla="*/ 249 h 249"/>
                    <a:gd name="T22" fmla="*/ 617 w 617"/>
                    <a:gd name="T23" fmla="*/ 1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17" h="249">
                      <a:moveTo>
                        <a:pt x="617" y="11"/>
                      </a:moveTo>
                      <a:lnTo>
                        <a:pt x="608" y="6"/>
                      </a:lnTo>
                      <a:lnTo>
                        <a:pt x="599" y="4"/>
                      </a:lnTo>
                      <a:lnTo>
                        <a:pt x="587" y="1"/>
                      </a:lnTo>
                      <a:lnTo>
                        <a:pt x="575" y="0"/>
                      </a:lnTo>
                      <a:lnTo>
                        <a:pt x="46" y="0"/>
                      </a:lnTo>
                      <a:lnTo>
                        <a:pt x="34" y="1"/>
                      </a:lnTo>
                      <a:lnTo>
                        <a:pt x="21" y="4"/>
                      </a:lnTo>
                      <a:lnTo>
                        <a:pt x="10" y="9"/>
                      </a:lnTo>
                      <a:lnTo>
                        <a:pt x="0" y="15"/>
                      </a:lnTo>
                      <a:lnTo>
                        <a:pt x="322" y="249"/>
                      </a:lnTo>
                      <a:lnTo>
                        <a:pt x="61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</p:grpSp>
        </p:grp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7E9FB90-171E-4181-B880-570C4B0C21FE}"/>
                </a:ext>
              </a:extLst>
            </p:cNvPr>
            <p:cNvSpPr/>
            <p:nvPr/>
          </p:nvSpPr>
          <p:spPr>
            <a:xfrm>
              <a:off x="477385" y="2897638"/>
              <a:ext cx="413272" cy="4132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2" name="Freeform 1907">
              <a:extLst>
                <a:ext uri="{FF2B5EF4-FFF2-40B4-BE49-F238E27FC236}">
                  <a16:creationId xmlns:a16="http://schemas.microsoft.com/office/drawing/2014/main" id="{1B28C312-BB95-40C8-BA63-2FAA2A61A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43" y="3007981"/>
              <a:ext cx="192952" cy="194061"/>
            </a:xfrm>
            <a:custGeom>
              <a:avLst/>
              <a:gdLst>
                <a:gd name="T0" fmla="*/ 748 w 871"/>
                <a:gd name="T1" fmla="*/ 538 h 872"/>
                <a:gd name="T2" fmla="*/ 732 w 871"/>
                <a:gd name="T3" fmla="*/ 525 h 872"/>
                <a:gd name="T4" fmla="*/ 714 w 871"/>
                <a:gd name="T5" fmla="*/ 515 h 872"/>
                <a:gd name="T6" fmla="*/ 694 w 871"/>
                <a:gd name="T7" fmla="*/ 509 h 872"/>
                <a:gd name="T8" fmla="*/ 674 w 871"/>
                <a:gd name="T9" fmla="*/ 506 h 872"/>
                <a:gd name="T10" fmla="*/ 654 w 871"/>
                <a:gd name="T11" fmla="*/ 509 h 872"/>
                <a:gd name="T12" fmla="*/ 634 w 871"/>
                <a:gd name="T13" fmla="*/ 515 h 872"/>
                <a:gd name="T14" fmla="*/ 617 w 871"/>
                <a:gd name="T15" fmla="*/ 525 h 872"/>
                <a:gd name="T16" fmla="*/ 601 w 871"/>
                <a:gd name="T17" fmla="*/ 538 h 872"/>
                <a:gd name="T18" fmla="*/ 544 w 871"/>
                <a:gd name="T19" fmla="*/ 529 h 872"/>
                <a:gd name="T20" fmla="*/ 474 w 871"/>
                <a:gd name="T21" fmla="*/ 465 h 872"/>
                <a:gd name="T22" fmla="*/ 407 w 871"/>
                <a:gd name="T23" fmla="*/ 398 h 872"/>
                <a:gd name="T24" fmla="*/ 344 w 871"/>
                <a:gd name="T25" fmla="*/ 328 h 872"/>
                <a:gd name="T26" fmla="*/ 335 w 871"/>
                <a:gd name="T27" fmla="*/ 271 h 872"/>
                <a:gd name="T28" fmla="*/ 348 w 871"/>
                <a:gd name="T29" fmla="*/ 254 h 872"/>
                <a:gd name="T30" fmla="*/ 358 w 871"/>
                <a:gd name="T31" fmla="*/ 237 h 872"/>
                <a:gd name="T32" fmla="*/ 364 w 871"/>
                <a:gd name="T33" fmla="*/ 218 h 872"/>
                <a:gd name="T34" fmla="*/ 365 w 871"/>
                <a:gd name="T35" fmla="*/ 198 h 872"/>
                <a:gd name="T36" fmla="*/ 364 w 871"/>
                <a:gd name="T37" fmla="*/ 178 h 872"/>
                <a:gd name="T38" fmla="*/ 358 w 871"/>
                <a:gd name="T39" fmla="*/ 159 h 872"/>
                <a:gd name="T40" fmla="*/ 348 w 871"/>
                <a:gd name="T41" fmla="*/ 141 h 872"/>
                <a:gd name="T42" fmla="*/ 335 w 871"/>
                <a:gd name="T43" fmla="*/ 125 h 872"/>
                <a:gd name="T44" fmla="*/ 233 w 871"/>
                <a:gd name="T45" fmla="*/ 24 h 872"/>
                <a:gd name="T46" fmla="*/ 217 w 871"/>
                <a:gd name="T47" fmla="*/ 13 h 872"/>
                <a:gd name="T48" fmla="*/ 198 w 871"/>
                <a:gd name="T49" fmla="*/ 5 h 872"/>
                <a:gd name="T50" fmla="*/ 178 w 871"/>
                <a:gd name="T51" fmla="*/ 1 h 872"/>
                <a:gd name="T52" fmla="*/ 158 w 871"/>
                <a:gd name="T53" fmla="*/ 1 h 872"/>
                <a:gd name="T54" fmla="*/ 138 w 871"/>
                <a:gd name="T55" fmla="*/ 5 h 872"/>
                <a:gd name="T56" fmla="*/ 119 w 871"/>
                <a:gd name="T57" fmla="*/ 13 h 872"/>
                <a:gd name="T58" fmla="*/ 102 w 871"/>
                <a:gd name="T59" fmla="*/ 24 h 872"/>
                <a:gd name="T60" fmla="*/ 43 w 871"/>
                <a:gd name="T61" fmla="*/ 82 h 872"/>
                <a:gd name="T62" fmla="*/ 27 w 871"/>
                <a:gd name="T63" fmla="*/ 102 h 872"/>
                <a:gd name="T64" fmla="*/ 14 w 871"/>
                <a:gd name="T65" fmla="*/ 124 h 872"/>
                <a:gd name="T66" fmla="*/ 6 w 871"/>
                <a:gd name="T67" fmla="*/ 147 h 872"/>
                <a:gd name="T68" fmla="*/ 1 w 871"/>
                <a:gd name="T69" fmla="*/ 172 h 872"/>
                <a:gd name="T70" fmla="*/ 0 w 871"/>
                <a:gd name="T71" fmla="*/ 197 h 872"/>
                <a:gd name="T72" fmla="*/ 5 w 871"/>
                <a:gd name="T73" fmla="*/ 221 h 872"/>
                <a:gd name="T74" fmla="*/ 12 w 871"/>
                <a:gd name="T75" fmla="*/ 246 h 872"/>
                <a:gd name="T76" fmla="*/ 25 w 871"/>
                <a:gd name="T77" fmla="*/ 268 h 872"/>
                <a:gd name="T78" fmla="*/ 84 w 871"/>
                <a:gd name="T79" fmla="*/ 352 h 872"/>
                <a:gd name="T80" fmla="*/ 147 w 871"/>
                <a:gd name="T81" fmla="*/ 434 h 872"/>
                <a:gd name="T82" fmla="*/ 214 w 871"/>
                <a:gd name="T83" fmla="*/ 512 h 872"/>
                <a:gd name="T84" fmla="*/ 286 w 871"/>
                <a:gd name="T85" fmla="*/ 587 h 872"/>
                <a:gd name="T86" fmla="*/ 361 w 871"/>
                <a:gd name="T87" fmla="*/ 658 h 872"/>
                <a:gd name="T88" fmla="*/ 439 w 871"/>
                <a:gd name="T89" fmla="*/ 725 h 872"/>
                <a:gd name="T90" fmla="*/ 519 w 871"/>
                <a:gd name="T91" fmla="*/ 789 h 872"/>
                <a:gd name="T92" fmla="*/ 604 w 871"/>
                <a:gd name="T93" fmla="*/ 848 h 872"/>
                <a:gd name="T94" fmla="*/ 622 w 871"/>
                <a:gd name="T95" fmla="*/ 858 h 872"/>
                <a:gd name="T96" fmla="*/ 643 w 871"/>
                <a:gd name="T97" fmla="*/ 866 h 872"/>
                <a:gd name="T98" fmla="*/ 664 w 871"/>
                <a:gd name="T99" fmla="*/ 870 h 872"/>
                <a:gd name="T100" fmla="*/ 686 w 871"/>
                <a:gd name="T101" fmla="*/ 872 h 872"/>
                <a:gd name="T102" fmla="*/ 715 w 871"/>
                <a:gd name="T103" fmla="*/ 869 h 872"/>
                <a:gd name="T104" fmla="*/ 743 w 871"/>
                <a:gd name="T105" fmla="*/ 860 h 872"/>
                <a:gd name="T106" fmla="*/ 767 w 871"/>
                <a:gd name="T107" fmla="*/ 848 h 872"/>
                <a:gd name="T108" fmla="*/ 790 w 871"/>
                <a:gd name="T109" fmla="*/ 829 h 872"/>
                <a:gd name="T110" fmla="*/ 849 w 871"/>
                <a:gd name="T111" fmla="*/ 769 h 872"/>
                <a:gd name="T112" fmla="*/ 859 w 871"/>
                <a:gd name="T113" fmla="*/ 752 h 872"/>
                <a:gd name="T114" fmla="*/ 867 w 871"/>
                <a:gd name="T115" fmla="*/ 734 h 872"/>
                <a:gd name="T116" fmla="*/ 871 w 871"/>
                <a:gd name="T117" fmla="*/ 715 h 872"/>
                <a:gd name="T118" fmla="*/ 871 w 871"/>
                <a:gd name="T119" fmla="*/ 694 h 872"/>
                <a:gd name="T120" fmla="*/ 867 w 871"/>
                <a:gd name="T121" fmla="*/ 675 h 872"/>
                <a:gd name="T122" fmla="*/ 859 w 871"/>
                <a:gd name="T123" fmla="*/ 656 h 872"/>
                <a:gd name="T124" fmla="*/ 849 w 871"/>
                <a:gd name="T125" fmla="*/ 63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71" h="872">
                  <a:moveTo>
                    <a:pt x="841" y="631"/>
                  </a:moveTo>
                  <a:lnTo>
                    <a:pt x="748" y="538"/>
                  </a:lnTo>
                  <a:lnTo>
                    <a:pt x="740" y="530"/>
                  </a:lnTo>
                  <a:lnTo>
                    <a:pt x="732" y="525"/>
                  </a:lnTo>
                  <a:lnTo>
                    <a:pt x="723" y="519"/>
                  </a:lnTo>
                  <a:lnTo>
                    <a:pt x="714" y="515"/>
                  </a:lnTo>
                  <a:lnTo>
                    <a:pt x="705" y="511"/>
                  </a:lnTo>
                  <a:lnTo>
                    <a:pt x="694" y="509"/>
                  </a:lnTo>
                  <a:lnTo>
                    <a:pt x="685" y="508"/>
                  </a:lnTo>
                  <a:lnTo>
                    <a:pt x="674" y="506"/>
                  </a:lnTo>
                  <a:lnTo>
                    <a:pt x="664" y="508"/>
                  </a:lnTo>
                  <a:lnTo>
                    <a:pt x="654" y="509"/>
                  </a:lnTo>
                  <a:lnTo>
                    <a:pt x="644" y="511"/>
                  </a:lnTo>
                  <a:lnTo>
                    <a:pt x="634" y="515"/>
                  </a:lnTo>
                  <a:lnTo>
                    <a:pt x="626" y="519"/>
                  </a:lnTo>
                  <a:lnTo>
                    <a:pt x="617" y="525"/>
                  </a:lnTo>
                  <a:lnTo>
                    <a:pt x="609" y="530"/>
                  </a:lnTo>
                  <a:lnTo>
                    <a:pt x="601" y="538"/>
                  </a:lnTo>
                  <a:lnTo>
                    <a:pt x="580" y="559"/>
                  </a:lnTo>
                  <a:lnTo>
                    <a:pt x="544" y="529"/>
                  </a:lnTo>
                  <a:lnTo>
                    <a:pt x="509" y="497"/>
                  </a:lnTo>
                  <a:lnTo>
                    <a:pt x="474" y="465"/>
                  </a:lnTo>
                  <a:lnTo>
                    <a:pt x="440" y="431"/>
                  </a:lnTo>
                  <a:lnTo>
                    <a:pt x="407" y="398"/>
                  </a:lnTo>
                  <a:lnTo>
                    <a:pt x="375" y="364"/>
                  </a:lnTo>
                  <a:lnTo>
                    <a:pt x="344" y="328"/>
                  </a:lnTo>
                  <a:lnTo>
                    <a:pt x="314" y="293"/>
                  </a:lnTo>
                  <a:lnTo>
                    <a:pt x="335" y="271"/>
                  </a:lnTo>
                  <a:lnTo>
                    <a:pt x="343" y="263"/>
                  </a:lnTo>
                  <a:lnTo>
                    <a:pt x="348" y="254"/>
                  </a:lnTo>
                  <a:lnTo>
                    <a:pt x="353" y="246"/>
                  </a:lnTo>
                  <a:lnTo>
                    <a:pt x="358" y="237"/>
                  </a:lnTo>
                  <a:lnTo>
                    <a:pt x="361" y="228"/>
                  </a:lnTo>
                  <a:lnTo>
                    <a:pt x="364" y="218"/>
                  </a:lnTo>
                  <a:lnTo>
                    <a:pt x="365" y="207"/>
                  </a:lnTo>
                  <a:lnTo>
                    <a:pt x="365" y="198"/>
                  </a:lnTo>
                  <a:lnTo>
                    <a:pt x="365" y="188"/>
                  </a:lnTo>
                  <a:lnTo>
                    <a:pt x="364" y="178"/>
                  </a:lnTo>
                  <a:lnTo>
                    <a:pt x="361" y="169"/>
                  </a:lnTo>
                  <a:lnTo>
                    <a:pt x="358" y="159"/>
                  </a:lnTo>
                  <a:lnTo>
                    <a:pt x="353" y="149"/>
                  </a:lnTo>
                  <a:lnTo>
                    <a:pt x="348" y="141"/>
                  </a:lnTo>
                  <a:lnTo>
                    <a:pt x="343" y="132"/>
                  </a:lnTo>
                  <a:lnTo>
                    <a:pt x="335" y="125"/>
                  </a:lnTo>
                  <a:lnTo>
                    <a:pt x="242" y="30"/>
                  </a:lnTo>
                  <a:lnTo>
                    <a:pt x="233" y="24"/>
                  </a:lnTo>
                  <a:lnTo>
                    <a:pt x="226" y="17"/>
                  </a:lnTo>
                  <a:lnTo>
                    <a:pt x="217" y="13"/>
                  </a:lnTo>
                  <a:lnTo>
                    <a:pt x="207" y="9"/>
                  </a:lnTo>
                  <a:lnTo>
                    <a:pt x="198" y="5"/>
                  </a:lnTo>
                  <a:lnTo>
                    <a:pt x="188" y="2"/>
                  </a:lnTo>
                  <a:lnTo>
                    <a:pt x="178" y="1"/>
                  </a:lnTo>
                  <a:lnTo>
                    <a:pt x="168" y="0"/>
                  </a:lnTo>
                  <a:lnTo>
                    <a:pt x="158" y="1"/>
                  </a:lnTo>
                  <a:lnTo>
                    <a:pt x="147" y="2"/>
                  </a:lnTo>
                  <a:lnTo>
                    <a:pt x="138" y="5"/>
                  </a:lnTo>
                  <a:lnTo>
                    <a:pt x="128" y="9"/>
                  </a:lnTo>
                  <a:lnTo>
                    <a:pt x="119" y="13"/>
                  </a:lnTo>
                  <a:lnTo>
                    <a:pt x="111" y="17"/>
                  </a:lnTo>
                  <a:lnTo>
                    <a:pt x="102" y="24"/>
                  </a:lnTo>
                  <a:lnTo>
                    <a:pt x="95" y="31"/>
                  </a:lnTo>
                  <a:lnTo>
                    <a:pt x="43" y="82"/>
                  </a:lnTo>
                  <a:lnTo>
                    <a:pt x="35" y="91"/>
                  </a:lnTo>
                  <a:lnTo>
                    <a:pt x="27" y="102"/>
                  </a:lnTo>
                  <a:lnTo>
                    <a:pt x="20" y="113"/>
                  </a:lnTo>
                  <a:lnTo>
                    <a:pt x="14" y="124"/>
                  </a:lnTo>
                  <a:lnTo>
                    <a:pt x="9" y="135"/>
                  </a:lnTo>
                  <a:lnTo>
                    <a:pt x="6" y="147"/>
                  </a:lnTo>
                  <a:lnTo>
                    <a:pt x="3" y="160"/>
                  </a:lnTo>
                  <a:lnTo>
                    <a:pt x="1" y="172"/>
                  </a:lnTo>
                  <a:lnTo>
                    <a:pt x="0" y="185"/>
                  </a:lnTo>
                  <a:lnTo>
                    <a:pt x="0" y="197"/>
                  </a:lnTo>
                  <a:lnTo>
                    <a:pt x="3" y="209"/>
                  </a:lnTo>
                  <a:lnTo>
                    <a:pt x="5" y="221"/>
                  </a:lnTo>
                  <a:lnTo>
                    <a:pt x="8" y="234"/>
                  </a:lnTo>
                  <a:lnTo>
                    <a:pt x="12" y="246"/>
                  </a:lnTo>
                  <a:lnTo>
                    <a:pt x="19" y="257"/>
                  </a:lnTo>
                  <a:lnTo>
                    <a:pt x="25" y="268"/>
                  </a:lnTo>
                  <a:lnTo>
                    <a:pt x="54" y="310"/>
                  </a:lnTo>
                  <a:lnTo>
                    <a:pt x="84" y="352"/>
                  </a:lnTo>
                  <a:lnTo>
                    <a:pt x="115" y="394"/>
                  </a:lnTo>
                  <a:lnTo>
                    <a:pt x="147" y="434"/>
                  </a:lnTo>
                  <a:lnTo>
                    <a:pt x="181" y="473"/>
                  </a:lnTo>
                  <a:lnTo>
                    <a:pt x="214" y="512"/>
                  </a:lnTo>
                  <a:lnTo>
                    <a:pt x="249" y="549"/>
                  </a:lnTo>
                  <a:lnTo>
                    <a:pt x="286" y="587"/>
                  </a:lnTo>
                  <a:lnTo>
                    <a:pt x="322" y="623"/>
                  </a:lnTo>
                  <a:lnTo>
                    <a:pt x="361" y="658"/>
                  </a:lnTo>
                  <a:lnTo>
                    <a:pt x="399" y="692"/>
                  </a:lnTo>
                  <a:lnTo>
                    <a:pt x="439" y="725"/>
                  </a:lnTo>
                  <a:lnTo>
                    <a:pt x="479" y="757"/>
                  </a:lnTo>
                  <a:lnTo>
                    <a:pt x="519" y="789"/>
                  </a:lnTo>
                  <a:lnTo>
                    <a:pt x="561" y="819"/>
                  </a:lnTo>
                  <a:lnTo>
                    <a:pt x="604" y="848"/>
                  </a:lnTo>
                  <a:lnTo>
                    <a:pt x="614" y="853"/>
                  </a:lnTo>
                  <a:lnTo>
                    <a:pt x="622" y="858"/>
                  </a:lnTo>
                  <a:lnTo>
                    <a:pt x="633" y="863"/>
                  </a:lnTo>
                  <a:lnTo>
                    <a:pt x="643" y="866"/>
                  </a:lnTo>
                  <a:lnTo>
                    <a:pt x="654" y="868"/>
                  </a:lnTo>
                  <a:lnTo>
                    <a:pt x="664" y="870"/>
                  </a:lnTo>
                  <a:lnTo>
                    <a:pt x="675" y="871"/>
                  </a:lnTo>
                  <a:lnTo>
                    <a:pt x="686" y="872"/>
                  </a:lnTo>
                  <a:lnTo>
                    <a:pt x="701" y="871"/>
                  </a:lnTo>
                  <a:lnTo>
                    <a:pt x="715" y="869"/>
                  </a:lnTo>
                  <a:lnTo>
                    <a:pt x="729" y="866"/>
                  </a:lnTo>
                  <a:lnTo>
                    <a:pt x="743" y="860"/>
                  </a:lnTo>
                  <a:lnTo>
                    <a:pt x="755" y="855"/>
                  </a:lnTo>
                  <a:lnTo>
                    <a:pt x="767" y="848"/>
                  </a:lnTo>
                  <a:lnTo>
                    <a:pt x="779" y="839"/>
                  </a:lnTo>
                  <a:lnTo>
                    <a:pt x="790" y="829"/>
                  </a:lnTo>
                  <a:lnTo>
                    <a:pt x="841" y="777"/>
                  </a:lnTo>
                  <a:lnTo>
                    <a:pt x="849" y="769"/>
                  </a:lnTo>
                  <a:lnTo>
                    <a:pt x="854" y="761"/>
                  </a:lnTo>
                  <a:lnTo>
                    <a:pt x="859" y="752"/>
                  </a:lnTo>
                  <a:lnTo>
                    <a:pt x="864" y="744"/>
                  </a:lnTo>
                  <a:lnTo>
                    <a:pt x="867" y="734"/>
                  </a:lnTo>
                  <a:lnTo>
                    <a:pt x="870" y="724"/>
                  </a:lnTo>
                  <a:lnTo>
                    <a:pt x="871" y="715"/>
                  </a:lnTo>
                  <a:lnTo>
                    <a:pt x="871" y="704"/>
                  </a:lnTo>
                  <a:lnTo>
                    <a:pt x="871" y="694"/>
                  </a:lnTo>
                  <a:lnTo>
                    <a:pt x="870" y="685"/>
                  </a:lnTo>
                  <a:lnTo>
                    <a:pt x="867" y="675"/>
                  </a:lnTo>
                  <a:lnTo>
                    <a:pt x="864" y="665"/>
                  </a:lnTo>
                  <a:lnTo>
                    <a:pt x="859" y="656"/>
                  </a:lnTo>
                  <a:lnTo>
                    <a:pt x="854" y="647"/>
                  </a:lnTo>
                  <a:lnTo>
                    <a:pt x="849" y="638"/>
                  </a:lnTo>
                  <a:lnTo>
                    <a:pt x="841" y="631"/>
                  </a:lnTo>
                  <a:close/>
                </a:path>
              </a:pathLst>
            </a:custGeom>
            <a:solidFill>
              <a:srgbClr val="B8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CAD90FC-0AC0-4AD2-B580-A7490347AC42}"/>
                </a:ext>
              </a:extLst>
            </p:cNvPr>
            <p:cNvSpPr/>
            <p:nvPr/>
          </p:nvSpPr>
          <p:spPr>
            <a:xfrm>
              <a:off x="477385" y="3490710"/>
              <a:ext cx="413272" cy="4132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0E4DBDB9-BA40-4316-8980-40DBF30704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541" y="3600242"/>
              <a:ext cx="192954" cy="192075"/>
            </a:xfrm>
            <a:custGeom>
              <a:avLst/>
              <a:gdLst>
                <a:gd name="T0" fmla="*/ 72 w 878"/>
                <a:gd name="T1" fmla="*/ 171 h 879"/>
                <a:gd name="T2" fmla="*/ 210 w 878"/>
                <a:gd name="T3" fmla="*/ 201 h 879"/>
                <a:gd name="T4" fmla="*/ 338 w 878"/>
                <a:gd name="T5" fmla="*/ 254 h 879"/>
                <a:gd name="T6" fmla="*/ 451 w 878"/>
                <a:gd name="T7" fmla="*/ 330 h 879"/>
                <a:gd name="T8" fmla="*/ 547 w 878"/>
                <a:gd name="T9" fmla="*/ 427 h 879"/>
                <a:gd name="T10" fmla="*/ 624 w 878"/>
                <a:gd name="T11" fmla="*/ 541 h 879"/>
                <a:gd name="T12" fmla="*/ 678 w 878"/>
                <a:gd name="T13" fmla="*/ 668 h 879"/>
                <a:gd name="T14" fmla="*/ 706 w 878"/>
                <a:gd name="T15" fmla="*/ 807 h 879"/>
                <a:gd name="T16" fmla="*/ 878 w 878"/>
                <a:gd name="T17" fmla="*/ 856 h 879"/>
                <a:gd name="T18" fmla="*/ 872 w 878"/>
                <a:gd name="T19" fmla="*/ 768 h 879"/>
                <a:gd name="T20" fmla="*/ 855 w 878"/>
                <a:gd name="T21" fmla="*/ 681 h 879"/>
                <a:gd name="T22" fmla="*/ 825 w 878"/>
                <a:gd name="T23" fmla="*/ 578 h 879"/>
                <a:gd name="T24" fmla="*/ 751 w 878"/>
                <a:gd name="T25" fmla="*/ 424 h 879"/>
                <a:gd name="T26" fmla="*/ 650 w 878"/>
                <a:gd name="T27" fmla="*/ 288 h 879"/>
                <a:gd name="T28" fmla="*/ 525 w 878"/>
                <a:gd name="T29" fmla="*/ 175 h 879"/>
                <a:gd name="T30" fmla="*/ 380 w 878"/>
                <a:gd name="T31" fmla="*/ 87 h 879"/>
                <a:gd name="T32" fmla="*/ 240 w 878"/>
                <a:gd name="T33" fmla="*/ 33 h 879"/>
                <a:gd name="T34" fmla="*/ 155 w 878"/>
                <a:gd name="T35" fmla="*/ 14 h 879"/>
                <a:gd name="T36" fmla="*/ 68 w 878"/>
                <a:gd name="T37" fmla="*/ 3 h 879"/>
                <a:gd name="T38" fmla="*/ 0 w 878"/>
                <a:gd name="T39" fmla="*/ 299 h 879"/>
                <a:gd name="T40" fmla="*/ 60 w 878"/>
                <a:gd name="T41" fmla="*/ 472 h 879"/>
                <a:gd name="T42" fmla="*/ 138 w 878"/>
                <a:gd name="T43" fmla="*/ 491 h 879"/>
                <a:gd name="T44" fmla="*/ 210 w 878"/>
                <a:gd name="T45" fmla="*/ 525 h 879"/>
                <a:gd name="T46" fmla="*/ 275 w 878"/>
                <a:gd name="T47" fmla="*/ 573 h 879"/>
                <a:gd name="T48" fmla="*/ 330 w 878"/>
                <a:gd name="T49" fmla="*/ 634 h 879"/>
                <a:gd name="T50" fmla="*/ 371 w 878"/>
                <a:gd name="T51" fmla="*/ 703 h 879"/>
                <a:gd name="T52" fmla="*/ 398 w 878"/>
                <a:gd name="T53" fmla="*/ 778 h 879"/>
                <a:gd name="T54" fmla="*/ 410 w 878"/>
                <a:gd name="T55" fmla="*/ 858 h 879"/>
                <a:gd name="T56" fmla="*/ 580 w 878"/>
                <a:gd name="T57" fmla="*/ 879 h 879"/>
                <a:gd name="T58" fmla="*/ 568 w 878"/>
                <a:gd name="T59" fmla="*/ 762 h 879"/>
                <a:gd name="T60" fmla="*/ 533 w 878"/>
                <a:gd name="T61" fmla="*/ 653 h 879"/>
                <a:gd name="T62" fmla="*/ 480 w 878"/>
                <a:gd name="T63" fmla="*/ 555 h 879"/>
                <a:gd name="T64" fmla="*/ 409 w 878"/>
                <a:gd name="T65" fmla="*/ 470 h 879"/>
                <a:gd name="T66" fmla="*/ 324 w 878"/>
                <a:gd name="T67" fmla="*/ 398 h 879"/>
                <a:gd name="T68" fmla="*/ 224 w 878"/>
                <a:gd name="T69" fmla="*/ 344 h 879"/>
                <a:gd name="T70" fmla="*/ 116 w 878"/>
                <a:gd name="T71" fmla="*/ 311 h 879"/>
                <a:gd name="T72" fmla="*/ 0 w 878"/>
                <a:gd name="T73" fmla="*/ 299 h 879"/>
                <a:gd name="T74" fmla="*/ 199 w 878"/>
                <a:gd name="T75" fmla="*/ 679 h 879"/>
                <a:gd name="T76" fmla="*/ 206 w 878"/>
                <a:gd name="T77" fmla="*/ 688 h 879"/>
                <a:gd name="T78" fmla="*/ 228 w 878"/>
                <a:gd name="T79" fmla="*/ 727 h 879"/>
                <a:gd name="T80" fmla="*/ 232 w 878"/>
                <a:gd name="T81" fmla="*/ 773 h 879"/>
                <a:gd name="T82" fmla="*/ 219 w 878"/>
                <a:gd name="T83" fmla="*/ 817 h 879"/>
                <a:gd name="T84" fmla="*/ 199 w 878"/>
                <a:gd name="T85" fmla="*/ 843 h 879"/>
                <a:gd name="T86" fmla="*/ 162 w 878"/>
                <a:gd name="T87" fmla="*/ 869 h 879"/>
                <a:gd name="T88" fmla="*/ 116 w 878"/>
                <a:gd name="T89" fmla="*/ 878 h 879"/>
                <a:gd name="T90" fmla="*/ 71 w 878"/>
                <a:gd name="T91" fmla="*/ 869 h 879"/>
                <a:gd name="T92" fmla="*/ 33 w 878"/>
                <a:gd name="T93" fmla="*/ 843 h 879"/>
                <a:gd name="T94" fmla="*/ 8 w 878"/>
                <a:gd name="T95" fmla="*/ 807 h 879"/>
                <a:gd name="T96" fmla="*/ 0 w 878"/>
                <a:gd name="T97" fmla="*/ 761 h 879"/>
                <a:gd name="T98" fmla="*/ 8 w 878"/>
                <a:gd name="T99" fmla="*/ 717 h 879"/>
                <a:gd name="T100" fmla="*/ 33 w 878"/>
                <a:gd name="T101" fmla="*/ 679 h 879"/>
                <a:gd name="T102" fmla="*/ 60 w 878"/>
                <a:gd name="T103" fmla="*/ 660 h 879"/>
                <a:gd name="T104" fmla="*/ 105 w 878"/>
                <a:gd name="T105" fmla="*/ 646 h 879"/>
                <a:gd name="T106" fmla="*/ 151 w 878"/>
                <a:gd name="T107" fmla="*/ 651 h 879"/>
                <a:gd name="T108" fmla="*/ 190 w 878"/>
                <a:gd name="T109" fmla="*/ 672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8" h="879">
                  <a:moveTo>
                    <a:pt x="0" y="0"/>
                  </a:moveTo>
                  <a:lnTo>
                    <a:pt x="0" y="168"/>
                  </a:lnTo>
                  <a:lnTo>
                    <a:pt x="37" y="169"/>
                  </a:lnTo>
                  <a:lnTo>
                    <a:pt x="72" y="171"/>
                  </a:lnTo>
                  <a:lnTo>
                    <a:pt x="108" y="176"/>
                  </a:lnTo>
                  <a:lnTo>
                    <a:pt x="142" y="182"/>
                  </a:lnTo>
                  <a:lnTo>
                    <a:pt x="177" y="191"/>
                  </a:lnTo>
                  <a:lnTo>
                    <a:pt x="210" y="201"/>
                  </a:lnTo>
                  <a:lnTo>
                    <a:pt x="244" y="211"/>
                  </a:lnTo>
                  <a:lnTo>
                    <a:pt x="276" y="224"/>
                  </a:lnTo>
                  <a:lnTo>
                    <a:pt x="308" y="238"/>
                  </a:lnTo>
                  <a:lnTo>
                    <a:pt x="338" y="254"/>
                  </a:lnTo>
                  <a:lnTo>
                    <a:pt x="368" y="271"/>
                  </a:lnTo>
                  <a:lnTo>
                    <a:pt x="396" y="289"/>
                  </a:lnTo>
                  <a:lnTo>
                    <a:pt x="424" y="310"/>
                  </a:lnTo>
                  <a:lnTo>
                    <a:pt x="451" y="330"/>
                  </a:lnTo>
                  <a:lnTo>
                    <a:pt x="477" y="353"/>
                  </a:lnTo>
                  <a:lnTo>
                    <a:pt x="502" y="377"/>
                  </a:lnTo>
                  <a:lnTo>
                    <a:pt x="525" y="402"/>
                  </a:lnTo>
                  <a:lnTo>
                    <a:pt x="547" y="427"/>
                  </a:lnTo>
                  <a:lnTo>
                    <a:pt x="569" y="454"/>
                  </a:lnTo>
                  <a:lnTo>
                    <a:pt x="589" y="481"/>
                  </a:lnTo>
                  <a:lnTo>
                    <a:pt x="607" y="511"/>
                  </a:lnTo>
                  <a:lnTo>
                    <a:pt x="624" y="541"/>
                  </a:lnTo>
                  <a:lnTo>
                    <a:pt x="640" y="571"/>
                  </a:lnTo>
                  <a:lnTo>
                    <a:pt x="654" y="602"/>
                  </a:lnTo>
                  <a:lnTo>
                    <a:pt x="666" y="635"/>
                  </a:lnTo>
                  <a:lnTo>
                    <a:pt x="678" y="668"/>
                  </a:lnTo>
                  <a:lnTo>
                    <a:pt x="688" y="702"/>
                  </a:lnTo>
                  <a:lnTo>
                    <a:pt x="695" y="736"/>
                  </a:lnTo>
                  <a:lnTo>
                    <a:pt x="702" y="771"/>
                  </a:lnTo>
                  <a:lnTo>
                    <a:pt x="706" y="807"/>
                  </a:lnTo>
                  <a:lnTo>
                    <a:pt x="709" y="842"/>
                  </a:lnTo>
                  <a:lnTo>
                    <a:pt x="711" y="879"/>
                  </a:lnTo>
                  <a:lnTo>
                    <a:pt x="878" y="879"/>
                  </a:lnTo>
                  <a:lnTo>
                    <a:pt x="878" y="856"/>
                  </a:lnTo>
                  <a:lnTo>
                    <a:pt x="877" y="834"/>
                  </a:lnTo>
                  <a:lnTo>
                    <a:pt x="876" y="812"/>
                  </a:lnTo>
                  <a:lnTo>
                    <a:pt x="874" y="789"/>
                  </a:lnTo>
                  <a:lnTo>
                    <a:pt x="872" y="768"/>
                  </a:lnTo>
                  <a:lnTo>
                    <a:pt x="868" y="745"/>
                  </a:lnTo>
                  <a:lnTo>
                    <a:pt x="865" y="723"/>
                  </a:lnTo>
                  <a:lnTo>
                    <a:pt x="861" y="702"/>
                  </a:lnTo>
                  <a:lnTo>
                    <a:pt x="855" y="681"/>
                  </a:lnTo>
                  <a:lnTo>
                    <a:pt x="851" y="660"/>
                  </a:lnTo>
                  <a:lnTo>
                    <a:pt x="845" y="639"/>
                  </a:lnTo>
                  <a:lnTo>
                    <a:pt x="839" y="618"/>
                  </a:lnTo>
                  <a:lnTo>
                    <a:pt x="825" y="578"/>
                  </a:lnTo>
                  <a:lnTo>
                    <a:pt x="809" y="538"/>
                  </a:lnTo>
                  <a:lnTo>
                    <a:pt x="792" y="499"/>
                  </a:lnTo>
                  <a:lnTo>
                    <a:pt x="772" y="461"/>
                  </a:lnTo>
                  <a:lnTo>
                    <a:pt x="751" y="424"/>
                  </a:lnTo>
                  <a:lnTo>
                    <a:pt x="728" y="389"/>
                  </a:lnTo>
                  <a:lnTo>
                    <a:pt x="703" y="354"/>
                  </a:lnTo>
                  <a:lnTo>
                    <a:pt x="677" y="321"/>
                  </a:lnTo>
                  <a:lnTo>
                    <a:pt x="650" y="288"/>
                  </a:lnTo>
                  <a:lnTo>
                    <a:pt x="621" y="258"/>
                  </a:lnTo>
                  <a:lnTo>
                    <a:pt x="590" y="229"/>
                  </a:lnTo>
                  <a:lnTo>
                    <a:pt x="558" y="202"/>
                  </a:lnTo>
                  <a:lnTo>
                    <a:pt x="525" y="175"/>
                  </a:lnTo>
                  <a:lnTo>
                    <a:pt x="490" y="151"/>
                  </a:lnTo>
                  <a:lnTo>
                    <a:pt x="455" y="128"/>
                  </a:lnTo>
                  <a:lnTo>
                    <a:pt x="418" y="107"/>
                  </a:lnTo>
                  <a:lnTo>
                    <a:pt x="380" y="87"/>
                  </a:lnTo>
                  <a:lnTo>
                    <a:pt x="341" y="70"/>
                  </a:lnTo>
                  <a:lnTo>
                    <a:pt x="301" y="54"/>
                  </a:lnTo>
                  <a:lnTo>
                    <a:pt x="261" y="40"/>
                  </a:lnTo>
                  <a:lnTo>
                    <a:pt x="240" y="33"/>
                  </a:lnTo>
                  <a:lnTo>
                    <a:pt x="219" y="28"/>
                  </a:lnTo>
                  <a:lnTo>
                    <a:pt x="197" y="22"/>
                  </a:lnTo>
                  <a:lnTo>
                    <a:pt x="177" y="18"/>
                  </a:lnTo>
                  <a:lnTo>
                    <a:pt x="155" y="14"/>
                  </a:lnTo>
                  <a:lnTo>
                    <a:pt x="134" y="11"/>
                  </a:lnTo>
                  <a:lnTo>
                    <a:pt x="112" y="7"/>
                  </a:lnTo>
                  <a:lnTo>
                    <a:pt x="89" y="5"/>
                  </a:lnTo>
                  <a:lnTo>
                    <a:pt x="68" y="3"/>
                  </a:lnTo>
                  <a:lnTo>
                    <a:pt x="45" y="2"/>
                  </a:lnTo>
                  <a:lnTo>
                    <a:pt x="22" y="1"/>
                  </a:lnTo>
                  <a:lnTo>
                    <a:pt x="0" y="0"/>
                  </a:lnTo>
                  <a:close/>
                  <a:moveTo>
                    <a:pt x="0" y="299"/>
                  </a:moveTo>
                  <a:lnTo>
                    <a:pt x="0" y="466"/>
                  </a:lnTo>
                  <a:lnTo>
                    <a:pt x="20" y="467"/>
                  </a:lnTo>
                  <a:lnTo>
                    <a:pt x="41" y="468"/>
                  </a:lnTo>
                  <a:lnTo>
                    <a:pt x="60" y="472"/>
                  </a:lnTo>
                  <a:lnTo>
                    <a:pt x="81" y="475"/>
                  </a:lnTo>
                  <a:lnTo>
                    <a:pt x="100" y="479"/>
                  </a:lnTo>
                  <a:lnTo>
                    <a:pt x="120" y="485"/>
                  </a:lnTo>
                  <a:lnTo>
                    <a:pt x="138" y="491"/>
                  </a:lnTo>
                  <a:lnTo>
                    <a:pt x="156" y="498"/>
                  </a:lnTo>
                  <a:lnTo>
                    <a:pt x="175" y="506"/>
                  </a:lnTo>
                  <a:lnTo>
                    <a:pt x="193" y="515"/>
                  </a:lnTo>
                  <a:lnTo>
                    <a:pt x="210" y="525"/>
                  </a:lnTo>
                  <a:lnTo>
                    <a:pt x="228" y="535"/>
                  </a:lnTo>
                  <a:lnTo>
                    <a:pt x="244" y="547"/>
                  </a:lnTo>
                  <a:lnTo>
                    <a:pt x="260" y="560"/>
                  </a:lnTo>
                  <a:lnTo>
                    <a:pt x="275" y="573"/>
                  </a:lnTo>
                  <a:lnTo>
                    <a:pt x="290" y="587"/>
                  </a:lnTo>
                  <a:lnTo>
                    <a:pt x="304" y="602"/>
                  </a:lnTo>
                  <a:lnTo>
                    <a:pt x="317" y="618"/>
                  </a:lnTo>
                  <a:lnTo>
                    <a:pt x="330" y="634"/>
                  </a:lnTo>
                  <a:lnTo>
                    <a:pt x="342" y="650"/>
                  </a:lnTo>
                  <a:lnTo>
                    <a:pt x="353" y="667"/>
                  </a:lnTo>
                  <a:lnTo>
                    <a:pt x="363" y="684"/>
                  </a:lnTo>
                  <a:lnTo>
                    <a:pt x="371" y="703"/>
                  </a:lnTo>
                  <a:lnTo>
                    <a:pt x="380" y="721"/>
                  </a:lnTo>
                  <a:lnTo>
                    <a:pt x="387" y="740"/>
                  </a:lnTo>
                  <a:lnTo>
                    <a:pt x="393" y="759"/>
                  </a:lnTo>
                  <a:lnTo>
                    <a:pt x="398" y="778"/>
                  </a:lnTo>
                  <a:lnTo>
                    <a:pt x="403" y="798"/>
                  </a:lnTo>
                  <a:lnTo>
                    <a:pt x="406" y="817"/>
                  </a:lnTo>
                  <a:lnTo>
                    <a:pt x="409" y="838"/>
                  </a:lnTo>
                  <a:lnTo>
                    <a:pt x="410" y="858"/>
                  </a:lnTo>
                  <a:lnTo>
                    <a:pt x="411" y="879"/>
                  </a:lnTo>
                  <a:lnTo>
                    <a:pt x="411" y="879"/>
                  </a:lnTo>
                  <a:lnTo>
                    <a:pt x="411" y="879"/>
                  </a:lnTo>
                  <a:lnTo>
                    <a:pt x="580" y="879"/>
                  </a:lnTo>
                  <a:lnTo>
                    <a:pt x="579" y="849"/>
                  </a:lnTo>
                  <a:lnTo>
                    <a:pt x="577" y="819"/>
                  </a:lnTo>
                  <a:lnTo>
                    <a:pt x="572" y="790"/>
                  </a:lnTo>
                  <a:lnTo>
                    <a:pt x="568" y="762"/>
                  </a:lnTo>
                  <a:lnTo>
                    <a:pt x="562" y="734"/>
                  </a:lnTo>
                  <a:lnTo>
                    <a:pt x="553" y="707"/>
                  </a:lnTo>
                  <a:lnTo>
                    <a:pt x="544" y="680"/>
                  </a:lnTo>
                  <a:lnTo>
                    <a:pt x="533" y="653"/>
                  </a:lnTo>
                  <a:lnTo>
                    <a:pt x="522" y="628"/>
                  </a:lnTo>
                  <a:lnTo>
                    <a:pt x="510" y="602"/>
                  </a:lnTo>
                  <a:lnTo>
                    <a:pt x="496" y="579"/>
                  </a:lnTo>
                  <a:lnTo>
                    <a:pt x="480" y="555"/>
                  </a:lnTo>
                  <a:lnTo>
                    <a:pt x="464" y="532"/>
                  </a:lnTo>
                  <a:lnTo>
                    <a:pt x="447" y="511"/>
                  </a:lnTo>
                  <a:lnTo>
                    <a:pt x="429" y="489"/>
                  </a:lnTo>
                  <a:lnTo>
                    <a:pt x="409" y="470"/>
                  </a:lnTo>
                  <a:lnTo>
                    <a:pt x="389" y="450"/>
                  </a:lnTo>
                  <a:lnTo>
                    <a:pt x="368" y="432"/>
                  </a:lnTo>
                  <a:lnTo>
                    <a:pt x="347" y="414"/>
                  </a:lnTo>
                  <a:lnTo>
                    <a:pt x="324" y="398"/>
                  </a:lnTo>
                  <a:lnTo>
                    <a:pt x="300" y="383"/>
                  </a:lnTo>
                  <a:lnTo>
                    <a:pt x="275" y="369"/>
                  </a:lnTo>
                  <a:lnTo>
                    <a:pt x="250" y="356"/>
                  </a:lnTo>
                  <a:lnTo>
                    <a:pt x="224" y="344"/>
                  </a:lnTo>
                  <a:lnTo>
                    <a:pt x="199" y="335"/>
                  </a:lnTo>
                  <a:lnTo>
                    <a:pt x="172" y="325"/>
                  </a:lnTo>
                  <a:lnTo>
                    <a:pt x="145" y="317"/>
                  </a:lnTo>
                  <a:lnTo>
                    <a:pt x="116" y="311"/>
                  </a:lnTo>
                  <a:lnTo>
                    <a:pt x="87" y="305"/>
                  </a:lnTo>
                  <a:lnTo>
                    <a:pt x="59" y="302"/>
                  </a:lnTo>
                  <a:lnTo>
                    <a:pt x="29" y="300"/>
                  </a:lnTo>
                  <a:lnTo>
                    <a:pt x="0" y="299"/>
                  </a:lnTo>
                  <a:close/>
                  <a:moveTo>
                    <a:pt x="33" y="843"/>
                  </a:moveTo>
                  <a:lnTo>
                    <a:pt x="33" y="843"/>
                  </a:lnTo>
                  <a:lnTo>
                    <a:pt x="33" y="843"/>
                  </a:lnTo>
                  <a:close/>
                  <a:moveTo>
                    <a:pt x="199" y="679"/>
                  </a:moveTo>
                  <a:lnTo>
                    <a:pt x="199" y="679"/>
                  </a:lnTo>
                  <a:lnTo>
                    <a:pt x="199" y="679"/>
                  </a:lnTo>
                  <a:close/>
                  <a:moveTo>
                    <a:pt x="199" y="679"/>
                  </a:moveTo>
                  <a:lnTo>
                    <a:pt x="206" y="688"/>
                  </a:lnTo>
                  <a:lnTo>
                    <a:pt x="213" y="696"/>
                  </a:lnTo>
                  <a:lnTo>
                    <a:pt x="219" y="706"/>
                  </a:lnTo>
                  <a:lnTo>
                    <a:pt x="223" y="717"/>
                  </a:lnTo>
                  <a:lnTo>
                    <a:pt x="228" y="727"/>
                  </a:lnTo>
                  <a:lnTo>
                    <a:pt x="231" y="738"/>
                  </a:lnTo>
                  <a:lnTo>
                    <a:pt x="232" y="749"/>
                  </a:lnTo>
                  <a:lnTo>
                    <a:pt x="233" y="761"/>
                  </a:lnTo>
                  <a:lnTo>
                    <a:pt x="232" y="773"/>
                  </a:lnTo>
                  <a:lnTo>
                    <a:pt x="231" y="785"/>
                  </a:lnTo>
                  <a:lnTo>
                    <a:pt x="228" y="796"/>
                  </a:lnTo>
                  <a:lnTo>
                    <a:pt x="223" y="807"/>
                  </a:lnTo>
                  <a:lnTo>
                    <a:pt x="219" y="817"/>
                  </a:lnTo>
                  <a:lnTo>
                    <a:pt x="213" y="826"/>
                  </a:lnTo>
                  <a:lnTo>
                    <a:pt x="206" y="836"/>
                  </a:lnTo>
                  <a:lnTo>
                    <a:pt x="199" y="843"/>
                  </a:lnTo>
                  <a:lnTo>
                    <a:pt x="199" y="843"/>
                  </a:lnTo>
                  <a:lnTo>
                    <a:pt x="190" y="851"/>
                  </a:lnTo>
                  <a:lnTo>
                    <a:pt x="181" y="858"/>
                  </a:lnTo>
                  <a:lnTo>
                    <a:pt x="172" y="864"/>
                  </a:lnTo>
                  <a:lnTo>
                    <a:pt x="162" y="869"/>
                  </a:lnTo>
                  <a:lnTo>
                    <a:pt x="151" y="872"/>
                  </a:lnTo>
                  <a:lnTo>
                    <a:pt x="140" y="876"/>
                  </a:lnTo>
                  <a:lnTo>
                    <a:pt x="128" y="877"/>
                  </a:lnTo>
                  <a:lnTo>
                    <a:pt x="116" y="878"/>
                  </a:lnTo>
                  <a:lnTo>
                    <a:pt x="105" y="877"/>
                  </a:lnTo>
                  <a:lnTo>
                    <a:pt x="93" y="876"/>
                  </a:lnTo>
                  <a:lnTo>
                    <a:pt x="82" y="872"/>
                  </a:lnTo>
                  <a:lnTo>
                    <a:pt x="71" y="869"/>
                  </a:lnTo>
                  <a:lnTo>
                    <a:pt x="60" y="864"/>
                  </a:lnTo>
                  <a:lnTo>
                    <a:pt x="51" y="858"/>
                  </a:lnTo>
                  <a:lnTo>
                    <a:pt x="42" y="851"/>
                  </a:lnTo>
                  <a:lnTo>
                    <a:pt x="33" y="843"/>
                  </a:lnTo>
                  <a:lnTo>
                    <a:pt x="26" y="836"/>
                  </a:lnTo>
                  <a:lnTo>
                    <a:pt x="19" y="827"/>
                  </a:lnTo>
                  <a:lnTo>
                    <a:pt x="14" y="817"/>
                  </a:lnTo>
                  <a:lnTo>
                    <a:pt x="8" y="807"/>
                  </a:lnTo>
                  <a:lnTo>
                    <a:pt x="5" y="796"/>
                  </a:lnTo>
                  <a:lnTo>
                    <a:pt x="2" y="785"/>
                  </a:lnTo>
                  <a:lnTo>
                    <a:pt x="0" y="773"/>
                  </a:lnTo>
                  <a:lnTo>
                    <a:pt x="0" y="761"/>
                  </a:lnTo>
                  <a:lnTo>
                    <a:pt x="0" y="749"/>
                  </a:lnTo>
                  <a:lnTo>
                    <a:pt x="2" y="738"/>
                  </a:lnTo>
                  <a:lnTo>
                    <a:pt x="5" y="727"/>
                  </a:lnTo>
                  <a:lnTo>
                    <a:pt x="8" y="717"/>
                  </a:lnTo>
                  <a:lnTo>
                    <a:pt x="14" y="706"/>
                  </a:lnTo>
                  <a:lnTo>
                    <a:pt x="19" y="696"/>
                  </a:lnTo>
                  <a:lnTo>
                    <a:pt x="26" y="688"/>
                  </a:lnTo>
                  <a:lnTo>
                    <a:pt x="33" y="679"/>
                  </a:lnTo>
                  <a:lnTo>
                    <a:pt x="33" y="679"/>
                  </a:lnTo>
                  <a:lnTo>
                    <a:pt x="42" y="672"/>
                  </a:lnTo>
                  <a:lnTo>
                    <a:pt x="51" y="665"/>
                  </a:lnTo>
                  <a:lnTo>
                    <a:pt x="60" y="660"/>
                  </a:lnTo>
                  <a:lnTo>
                    <a:pt x="71" y="654"/>
                  </a:lnTo>
                  <a:lnTo>
                    <a:pt x="82" y="651"/>
                  </a:lnTo>
                  <a:lnTo>
                    <a:pt x="93" y="648"/>
                  </a:lnTo>
                  <a:lnTo>
                    <a:pt x="105" y="646"/>
                  </a:lnTo>
                  <a:lnTo>
                    <a:pt x="116" y="646"/>
                  </a:lnTo>
                  <a:lnTo>
                    <a:pt x="128" y="646"/>
                  </a:lnTo>
                  <a:lnTo>
                    <a:pt x="140" y="648"/>
                  </a:lnTo>
                  <a:lnTo>
                    <a:pt x="151" y="651"/>
                  </a:lnTo>
                  <a:lnTo>
                    <a:pt x="162" y="654"/>
                  </a:lnTo>
                  <a:lnTo>
                    <a:pt x="172" y="660"/>
                  </a:lnTo>
                  <a:lnTo>
                    <a:pt x="181" y="665"/>
                  </a:lnTo>
                  <a:lnTo>
                    <a:pt x="190" y="672"/>
                  </a:lnTo>
                  <a:lnTo>
                    <a:pt x="199" y="679"/>
                  </a:lnTo>
                  <a:close/>
                </a:path>
              </a:pathLst>
            </a:custGeom>
            <a:solidFill>
              <a:srgbClr val="B80000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solidFill>
                  <a:prstClr val="black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33A1F72-C814-4AEE-B7EC-631E86554200}"/>
                </a:ext>
              </a:extLst>
            </p:cNvPr>
            <p:cNvSpPr/>
            <p:nvPr/>
          </p:nvSpPr>
          <p:spPr>
            <a:xfrm>
              <a:off x="1081635" y="2298892"/>
              <a:ext cx="2961067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IN">
                  <a:solidFill>
                    <a:schemeClr val="bg1"/>
                  </a:solidFill>
                  <a:latin typeface="Montserrat" panose="00000500000000000000" pitchFamily="2" charset="0"/>
                </a:rPr>
                <a:t>brent@captivemedia.ca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125A102-1FF3-43D1-A5D0-6DB2F5FD092F}"/>
                </a:ext>
              </a:extLst>
            </p:cNvPr>
            <p:cNvSpPr/>
            <p:nvPr/>
          </p:nvSpPr>
          <p:spPr>
            <a:xfrm>
              <a:off x="1081635" y="2923038"/>
              <a:ext cx="1784463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IN">
                  <a:solidFill>
                    <a:schemeClr val="bg1"/>
                  </a:solidFill>
                  <a:latin typeface="Montserrat" panose="00000500000000000000" pitchFamily="2" charset="0"/>
                </a:rPr>
                <a:t>250-828-9980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63A4094-151D-43A3-A3D7-52E6E6F2927C}"/>
                </a:ext>
              </a:extLst>
            </p:cNvPr>
            <p:cNvSpPr/>
            <p:nvPr/>
          </p:nvSpPr>
          <p:spPr>
            <a:xfrm>
              <a:off x="1081635" y="3512236"/>
              <a:ext cx="2744662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IN">
                  <a:solidFill>
                    <a:schemeClr val="bg1"/>
                  </a:solidFill>
                  <a:latin typeface="Montserrat" panose="00000500000000000000" pitchFamily="2" charset="0"/>
                </a:rPr>
                <a:t>www.captivemedia.ca</a:t>
              </a:r>
            </a:p>
          </p:txBody>
        </p:sp>
      </p:grpSp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9324E139-C103-4E72-8B14-44CCC33AB7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0" r="28053"/>
          <a:stretch/>
        </p:blipFill>
        <p:spPr>
          <a:xfrm>
            <a:off x="6815970" y="729673"/>
            <a:ext cx="5376033" cy="5398654"/>
          </a:xfrm>
        </p:spPr>
      </p:pic>
    </p:spTree>
    <p:extLst>
      <p:ext uri="{BB962C8B-B14F-4D97-AF65-F5344CB8AC3E}">
        <p14:creationId xmlns:p14="http://schemas.microsoft.com/office/powerpoint/2010/main" val="399582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>
            <a:extLst>
              <a:ext uri="{FF2B5EF4-FFF2-40B4-BE49-F238E27FC236}">
                <a16:creationId xmlns:a16="http://schemas.microsoft.com/office/drawing/2014/main" id="{B1B41330-4C60-450C-BEFB-4345E0830144}"/>
              </a:ext>
            </a:extLst>
          </p:cNvPr>
          <p:cNvGrpSpPr/>
          <p:nvPr/>
        </p:nvGrpSpPr>
        <p:grpSpPr>
          <a:xfrm>
            <a:off x="2270315" y="695007"/>
            <a:ext cx="7651370" cy="6491842"/>
            <a:chOff x="8969697" y="2264231"/>
            <a:chExt cx="7932962" cy="6730761"/>
          </a:xfrm>
        </p:grpSpPr>
        <p:sp>
          <p:nvSpPr>
            <p:cNvPr id="69" name="Shape 7106">
              <a:extLst>
                <a:ext uri="{FF2B5EF4-FFF2-40B4-BE49-F238E27FC236}">
                  <a16:creationId xmlns:a16="http://schemas.microsoft.com/office/drawing/2014/main" id="{F5785545-9F1C-4624-936B-C971677A7F0C}"/>
                </a:ext>
              </a:extLst>
            </p:cNvPr>
            <p:cNvSpPr/>
            <p:nvPr/>
          </p:nvSpPr>
          <p:spPr>
            <a:xfrm>
              <a:off x="10181625" y="2264231"/>
              <a:ext cx="2682578" cy="22546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1055" y="120000"/>
                  </a:moveTo>
                  <a:lnTo>
                    <a:pt x="52752" y="118084"/>
                  </a:lnTo>
                  <a:lnTo>
                    <a:pt x="54515" y="116273"/>
                  </a:lnTo>
                  <a:lnTo>
                    <a:pt x="56300" y="114461"/>
                  </a:lnTo>
                  <a:lnTo>
                    <a:pt x="58128" y="112728"/>
                  </a:lnTo>
                  <a:lnTo>
                    <a:pt x="59956" y="111045"/>
                  </a:lnTo>
                  <a:lnTo>
                    <a:pt x="61849" y="109363"/>
                  </a:lnTo>
                  <a:lnTo>
                    <a:pt x="63786" y="107785"/>
                  </a:lnTo>
                  <a:lnTo>
                    <a:pt x="65723" y="106232"/>
                  </a:lnTo>
                  <a:lnTo>
                    <a:pt x="67704" y="104757"/>
                  </a:lnTo>
                  <a:lnTo>
                    <a:pt x="69706" y="103308"/>
                  </a:lnTo>
                  <a:lnTo>
                    <a:pt x="71751" y="101884"/>
                  </a:lnTo>
                  <a:lnTo>
                    <a:pt x="73819" y="100539"/>
                  </a:lnTo>
                  <a:lnTo>
                    <a:pt x="75886" y="99245"/>
                  </a:lnTo>
                  <a:lnTo>
                    <a:pt x="78019" y="98003"/>
                  </a:lnTo>
                  <a:lnTo>
                    <a:pt x="80152" y="96838"/>
                  </a:lnTo>
                  <a:lnTo>
                    <a:pt x="82328" y="95699"/>
                  </a:lnTo>
                  <a:lnTo>
                    <a:pt x="84526" y="94664"/>
                  </a:lnTo>
                  <a:lnTo>
                    <a:pt x="86746" y="93655"/>
                  </a:lnTo>
                  <a:lnTo>
                    <a:pt x="88988" y="92697"/>
                  </a:lnTo>
                  <a:lnTo>
                    <a:pt x="91251" y="91792"/>
                  </a:lnTo>
                  <a:lnTo>
                    <a:pt x="93536" y="90963"/>
                  </a:lnTo>
                  <a:lnTo>
                    <a:pt x="95865" y="90187"/>
                  </a:lnTo>
                  <a:lnTo>
                    <a:pt x="98193" y="89463"/>
                  </a:lnTo>
                  <a:lnTo>
                    <a:pt x="100544" y="88841"/>
                  </a:lnTo>
                  <a:lnTo>
                    <a:pt x="102916" y="88272"/>
                  </a:lnTo>
                  <a:lnTo>
                    <a:pt x="105288" y="87729"/>
                  </a:lnTo>
                  <a:lnTo>
                    <a:pt x="107704" y="87263"/>
                  </a:lnTo>
                  <a:lnTo>
                    <a:pt x="110119" y="86875"/>
                  </a:lnTo>
                  <a:lnTo>
                    <a:pt x="112600" y="86538"/>
                  </a:lnTo>
                  <a:lnTo>
                    <a:pt x="115038" y="86279"/>
                  </a:lnTo>
                  <a:lnTo>
                    <a:pt x="117519" y="86098"/>
                  </a:lnTo>
                  <a:lnTo>
                    <a:pt x="119999" y="85995"/>
                  </a:lnTo>
                  <a:lnTo>
                    <a:pt x="119999" y="0"/>
                  </a:lnTo>
                  <a:lnTo>
                    <a:pt x="115647" y="155"/>
                  </a:lnTo>
                  <a:lnTo>
                    <a:pt x="111338" y="414"/>
                  </a:lnTo>
                  <a:lnTo>
                    <a:pt x="107029" y="854"/>
                  </a:lnTo>
                  <a:lnTo>
                    <a:pt x="102763" y="1345"/>
                  </a:lnTo>
                  <a:lnTo>
                    <a:pt x="98520" y="2018"/>
                  </a:lnTo>
                  <a:lnTo>
                    <a:pt x="94319" y="2743"/>
                  </a:lnTo>
                  <a:lnTo>
                    <a:pt x="90141" y="3623"/>
                  </a:lnTo>
                  <a:lnTo>
                    <a:pt x="85984" y="4632"/>
                  </a:lnTo>
                  <a:lnTo>
                    <a:pt x="81893" y="5745"/>
                  </a:lnTo>
                  <a:lnTo>
                    <a:pt x="77823" y="6961"/>
                  </a:lnTo>
                  <a:lnTo>
                    <a:pt x="73797" y="8281"/>
                  </a:lnTo>
                  <a:lnTo>
                    <a:pt x="69793" y="9704"/>
                  </a:lnTo>
                  <a:lnTo>
                    <a:pt x="65854" y="11257"/>
                  </a:lnTo>
                  <a:lnTo>
                    <a:pt x="61936" y="12887"/>
                  </a:lnTo>
                  <a:lnTo>
                    <a:pt x="58063" y="14673"/>
                  </a:lnTo>
                  <a:lnTo>
                    <a:pt x="54232" y="16510"/>
                  </a:lnTo>
                  <a:lnTo>
                    <a:pt x="50467" y="18477"/>
                  </a:lnTo>
                  <a:lnTo>
                    <a:pt x="46724" y="20521"/>
                  </a:lnTo>
                  <a:lnTo>
                    <a:pt x="43046" y="22695"/>
                  </a:lnTo>
                  <a:lnTo>
                    <a:pt x="39390" y="24973"/>
                  </a:lnTo>
                  <a:lnTo>
                    <a:pt x="35821" y="27328"/>
                  </a:lnTo>
                  <a:lnTo>
                    <a:pt x="32274" y="29786"/>
                  </a:lnTo>
                  <a:lnTo>
                    <a:pt x="28792" y="32322"/>
                  </a:lnTo>
                  <a:lnTo>
                    <a:pt x="25375" y="34962"/>
                  </a:lnTo>
                  <a:lnTo>
                    <a:pt x="22002" y="37679"/>
                  </a:lnTo>
                  <a:lnTo>
                    <a:pt x="18672" y="40500"/>
                  </a:lnTo>
                  <a:lnTo>
                    <a:pt x="15408" y="43398"/>
                  </a:lnTo>
                  <a:lnTo>
                    <a:pt x="12187" y="46400"/>
                  </a:lnTo>
                  <a:lnTo>
                    <a:pt x="9075" y="49480"/>
                  </a:lnTo>
                  <a:lnTo>
                    <a:pt x="5984" y="52637"/>
                  </a:lnTo>
                  <a:lnTo>
                    <a:pt x="2959" y="55872"/>
                  </a:lnTo>
                  <a:lnTo>
                    <a:pt x="0" y="59184"/>
                  </a:lnTo>
                  <a:lnTo>
                    <a:pt x="51055" y="120000"/>
                  </a:lnTo>
                  <a:close/>
                </a:path>
              </a:pathLst>
            </a:custGeom>
            <a:solidFill>
              <a:srgbClr val="6B7278"/>
            </a:solidFill>
            <a:ln w="9525" cap="flat" cmpd="sng">
              <a:solidFill>
                <a:srgbClr val="6B72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Shape 7107">
              <a:extLst>
                <a:ext uri="{FF2B5EF4-FFF2-40B4-BE49-F238E27FC236}">
                  <a16:creationId xmlns:a16="http://schemas.microsoft.com/office/drawing/2014/main" id="{D4BD6580-59E3-4083-AD6B-BBC23701AE37}"/>
                </a:ext>
              </a:extLst>
            </p:cNvPr>
            <p:cNvSpPr/>
            <p:nvPr/>
          </p:nvSpPr>
          <p:spPr>
            <a:xfrm>
              <a:off x="13008154" y="2264231"/>
              <a:ext cx="2682578" cy="22546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85995"/>
                  </a:moveTo>
                  <a:lnTo>
                    <a:pt x="2502" y="86098"/>
                  </a:lnTo>
                  <a:lnTo>
                    <a:pt x="4961" y="86279"/>
                  </a:lnTo>
                  <a:lnTo>
                    <a:pt x="7419" y="86538"/>
                  </a:lnTo>
                  <a:lnTo>
                    <a:pt x="9900" y="86875"/>
                  </a:lnTo>
                  <a:lnTo>
                    <a:pt x="12315" y="87263"/>
                  </a:lnTo>
                  <a:lnTo>
                    <a:pt x="14730" y="87729"/>
                  </a:lnTo>
                  <a:lnTo>
                    <a:pt x="17102" y="88272"/>
                  </a:lnTo>
                  <a:lnTo>
                    <a:pt x="19474" y="88841"/>
                  </a:lnTo>
                  <a:lnTo>
                    <a:pt x="21824" y="89463"/>
                  </a:lnTo>
                  <a:lnTo>
                    <a:pt x="24152" y="90187"/>
                  </a:lnTo>
                  <a:lnTo>
                    <a:pt x="26458" y="90963"/>
                  </a:lnTo>
                  <a:lnTo>
                    <a:pt x="28765" y="91792"/>
                  </a:lnTo>
                  <a:lnTo>
                    <a:pt x="31028" y="92697"/>
                  </a:lnTo>
                  <a:lnTo>
                    <a:pt x="33269" y="93655"/>
                  </a:lnTo>
                  <a:lnTo>
                    <a:pt x="35488" y="94664"/>
                  </a:lnTo>
                  <a:lnTo>
                    <a:pt x="37686" y="95699"/>
                  </a:lnTo>
                  <a:lnTo>
                    <a:pt x="39862" y="96838"/>
                  </a:lnTo>
                  <a:lnTo>
                    <a:pt x="41994" y="98028"/>
                  </a:lnTo>
                  <a:lnTo>
                    <a:pt x="44126" y="99245"/>
                  </a:lnTo>
                  <a:lnTo>
                    <a:pt x="46194" y="100539"/>
                  </a:lnTo>
                  <a:lnTo>
                    <a:pt x="48261" y="101884"/>
                  </a:lnTo>
                  <a:lnTo>
                    <a:pt x="50306" y="103308"/>
                  </a:lnTo>
                  <a:lnTo>
                    <a:pt x="52308" y="104757"/>
                  </a:lnTo>
                  <a:lnTo>
                    <a:pt x="54288" y="106232"/>
                  </a:lnTo>
                  <a:lnTo>
                    <a:pt x="56224" y="107785"/>
                  </a:lnTo>
                  <a:lnTo>
                    <a:pt x="58161" y="109389"/>
                  </a:lnTo>
                  <a:lnTo>
                    <a:pt x="60054" y="111045"/>
                  </a:lnTo>
                  <a:lnTo>
                    <a:pt x="61882" y="112728"/>
                  </a:lnTo>
                  <a:lnTo>
                    <a:pt x="63709" y="114461"/>
                  </a:lnTo>
                  <a:lnTo>
                    <a:pt x="65494" y="116273"/>
                  </a:lnTo>
                  <a:lnTo>
                    <a:pt x="67256" y="118084"/>
                  </a:lnTo>
                  <a:lnTo>
                    <a:pt x="68953" y="120000"/>
                  </a:lnTo>
                  <a:lnTo>
                    <a:pt x="119999" y="59184"/>
                  </a:lnTo>
                  <a:lnTo>
                    <a:pt x="117040" y="55872"/>
                  </a:lnTo>
                  <a:lnTo>
                    <a:pt x="114016" y="52637"/>
                  </a:lnTo>
                  <a:lnTo>
                    <a:pt x="110926" y="49480"/>
                  </a:lnTo>
                  <a:lnTo>
                    <a:pt x="107793" y="46400"/>
                  </a:lnTo>
                  <a:lnTo>
                    <a:pt x="104594" y="43398"/>
                  </a:lnTo>
                  <a:lnTo>
                    <a:pt x="101330" y="40500"/>
                  </a:lnTo>
                  <a:lnTo>
                    <a:pt x="98001" y="37679"/>
                  </a:lnTo>
                  <a:lnTo>
                    <a:pt x="94629" y="34962"/>
                  </a:lnTo>
                  <a:lnTo>
                    <a:pt x="91213" y="32322"/>
                  </a:lnTo>
                  <a:lnTo>
                    <a:pt x="87731" y="29786"/>
                  </a:lnTo>
                  <a:lnTo>
                    <a:pt x="84184" y="27328"/>
                  </a:lnTo>
                  <a:lnTo>
                    <a:pt x="80616" y="24973"/>
                  </a:lnTo>
                  <a:lnTo>
                    <a:pt x="76961" y="22695"/>
                  </a:lnTo>
                  <a:lnTo>
                    <a:pt x="73283" y="20521"/>
                  </a:lnTo>
                  <a:lnTo>
                    <a:pt x="69541" y="18477"/>
                  </a:lnTo>
                  <a:lnTo>
                    <a:pt x="65776" y="16510"/>
                  </a:lnTo>
                  <a:lnTo>
                    <a:pt x="61947" y="14673"/>
                  </a:lnTo>
                  <a:lnTo>
                    <a:pt x="58074" y="12887"/>
                  </a:lnTo>
                  <a:lnTo>
                    <a:pt x="54157" y="11257"/>
                  </a:lnTo>
                  <a:lnTo>
                    <a:pt x="50219" y="9704"/>
                  </a:lnTo>
                  <a:lnTo>
                    <a:pt x="46215" y="8281"/>
                  </a:lnTo>
                  <a:lnTo>
                    <a:pt x="42190" y="6961"/>
                  </a:lnTo>
                  <a:lnTo>
                    <a:pt x="38121" y="5745"/>
                  </a:lnTo>
                  <a:lnTo>
                    <a:pt x="34030" y="4632"/>
                  </a:lnTo>
                  <a:lnTo>
                    <a:pt x="29874" y="3623"/>
                  </a:lnTo>
                  <a:lnTo>
                    <a:pt x="25697" y="2743"/>
                  </a:lnTo>
                  <a:lnTo>
                    <a:pt x="21497" y="2018"/>
                  </a:lnTo>
                  <a:lnTo>
                    <a:pt x="17254" y="1345"/>
                  </a:lnTo>
                  <a:lnTo>
                    <a:pt x="12990" y="854"/>
                  </a:lnTo>
                  <a:lnTo>
                    <a:pt x="8681" y="414"/>
                  </a:lnTo>
                  <a:lnTo>
                    <a:pt x="4373" y="155"/>
                  </a:lnTo>
                  <a:lnTo>
                    <a:pt x="0" y="0"/>
                  </a:lnTo>
                  <a:lnTo>
                    <a:pt x="0" y="85995"/>
                  </a:lnTo>
                  <a:close/>
                </a:path>
              </a:pathLst>
            </a:custGeom>
            <a:solidFill>
              <a:srgbClr val="333A42"/>
            </a:solidFill>
            <a:ln w="9525" cap="flat" cmpd="sng">
              <a:solidFill>
                <a:srgbClr val="333A4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Shape 7108">
              <a:extLst>
                <a:ext uri="{FF2B5EF4-FFF2-40B4-BE49-F238E27FC236}">
                  <a16:creationId xmlns:a16="http://schemas.microsoft.com/office/drawing/2014/main" id="{22F70CCF-BABE-45B5-8E86-BDDFEFEA582C}"/>
                </a:ext>
              </a:extLst>
            </p:cNvPr>
            <p:cNvSpPr/>
            <p:nvPr/>
          </p:nvSpPr>
          <p:spPr>
            <a:xfrm>
              <a:off x="14651939" y="6306578"/>
              <a:ext cx="2250720" cy="26884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69002"/>
                  </a:moveTo>
                  <a:lnTo>
                    <a:pt x="60803" y="120000"/>
                  </a:lnTo>
                  <a:lnTo>
                    <a:pt x="64146" y="117046"/>
                  </a:lnTo>
                  <a:lnTo>
                    <a:pt x="67360" y="114027"/>
                  </a:lnTo>
                  <a:lnTo>
                    <a:pt x="70522" y="110942"/>
                  </a:lnTo>
                  <a:lnTo>
                    <a:pt x="73606" y="107793"/>
                  </a:lnTo>
                  <a:lnTo>
                    <a:pt x="76613" y="104600"/>
                  </a:lnTo>
                  <a:lnTo>
                    <a:pt x="79516" y="101321"/>
                  </a:lnTo>
                  <a:lnTo>
                    <a:pt x="82315" y="98019"/>
                  </a:lnTo>
                  <a:lnTo>
                    <a:pt x="85036" y="94653"/>
                  </a:lnTo>
                  <a:lnTo>
                    <a:pt x="87680" y="91221"/>
                  </a:lnTo>
                  <a:lnTo>
                    <a:pt x="90246" y="87724"/>
                  </a:lnTo>
                  <a:lnTo>
                    <a:pt x="92682" y="84184"/>
                  </a:lnTo>
                  <a:lnTo>
                    <a:pt x="95066" y="80622"/>
                  </a:lnTo>
                  <a:lnTo>
                    <a:pt x="97295" y="76973"/>
                  </a:lnTo>
                  <a:lnTo>
                    <a:pt x="99473" y="73303"/>
                  </a:lnTo>
                  <a:lnTo>
                    <a:pt x="101520" y="69545"/>
                  </a:lnTo>
                  <a:lnTo>
                    <a:pt x="103490" y="65766"/>
                  </a:lnTo>
                  <a:lnTo>
                    <a:pt x="105356" y="61943"/>
                  </a:lnTo>
                  <a:lnTo>
                    <a:pt x="107092" y="58077"/>
                  </a:lnTo>
                  <a:lnTo>
                    <a:pt x="108777" y="54168"/>
                  </a:lnTo>
                  <a:lnTo>
                    <a:pt x="110306" y="50215"/>
                  </a:lnTo>
                  <a:lnTo>
                    <a:pt x="111732" y="46219"/>
                  </a:lnTo>
                  <a:lnTo>
                    <a:pt x="113079" y="42200"/>
                  </a:lnTo>
                  <a:lnTo>
                    <a:pt x="114298" y="38117"/>
                  </a:lnTo>
                  <a:lnTo>
                    <a:pt x="115386" y="34012"/>
                  </a:lnTo>
                  <a:lnTo>
                    <a:pt x="116371" y="29864"/>
                  </a:lnTo>
                  <a:lnTo>
                    <a:pt x="117252" y="25694"/>
                  </a:lnTo>
                  <a:lnTo>
                    <a:pt x="118030" y="21480"/>
                  </a:lnTo>
                  <a:lnTo>
                    <a:pt x="118652" y="17245"/>
                  </a:lnTo>
                  <a:lnTo>
                    <a:pt x="119170" y="12988"/>
                  </a:lnTo>
                  <a:lnTo>
                    <a:pt x="119585" y="8687"/>
                  </a:lnTo>
                  <a:lnTo>
                    <a:pt x="119844" y="4365"/>
                  </a:lnTo>
                  <a:lnTo>
                    <a:pt x="120000" y="0"/>
                  </a:lnTo>
                  <a:lnTo>
                    <a:pt x="34030" y="0"/>
                  </a:lnTo>
                  <a:lnTo>
                    <a:pt x="33900" y="2497"/>
                  </a:lnTo>
                  <a:lnTo>
                    <a:pt x="33719" y="4973"/>
                  </a:lnTo>
                  <a:lnTo>
                    <a:pt x="33460" y="7428"/>
                  </a:lnTo>
                  <a:lnTo>
                    <a:pt x="33149" y="9882"/>
                  </a:lnTo>
                  <a:lnTo>
                    <a:pt x="32760" y="12314"/>
                  </a:lnTo>
                  <a:lnTo>
                    <a:pt x="32267" y="14725"/>
                  </a:lnTo>
                  <a:lnTo>
                    <a:pt x="31775" y="17114"/>
                  </a:lnTo>
                  <a:lnTo>
                    <a:pt x="31179" y="19482"/>
                  </a:lnTo>
                  <a:lnTo>
                    <a:pt x="30531" y="21849"/>
                  </a:lnTo>
                  <a:lnTo>
                    <a:pt x="29805" y="24173"/>
                  </a:lnTo>
                  <a:lnTo>
                    <a:pt x="29053" y="26476"/>
                  </a:lnTo>
                  <a:lnTo>
                    <a:pt x="28198" y="28756"/>
                  </a:lnTo>
                  <a:lnTo>
                    <a:pt x="27343" y="31037"/>
                  </a:lnTo>
                  <a:lnTo>
                    <a:pt x="26384" y="33295"/>
                  </a:lnTo>
                  <a:lnTo>
                    <a:pt x="25347" y="35511"/>
                  </a:lnTo>
                  <a:lnTo>
                    <a:pt x="24285" y="37704"/>
                  </a:lnTo>
                  <a:lnTo>
                    <a:pt x="23170" y="39876"/>
                  </a:lnTo>
                  <a:lnTo>
                    <a:pt x="22004" y="42005"/>
                  </a:lnTo>
                  <a:lnTo>
                    <a:pt x="20760" y="44133"/>
                  </a:lnTo>
                  <a:lnTo>
                    <a:pt x="19464" y="46219"/>
                  </a:lnTo>
                  <a:lnTo>
                    <a:pt x="18116" y="48282"/>
                  </a:lnTo>
                  <a:lnTo>
                    <a:pt x="16717" y="50323"/>
                  </a:lnTo>
                  <a:lnTo>
                    <a:pt x="15291" y="52343"/>
                  </a:lnTo>
                  <a:lnTo>
                    <a:pt x="13788" y="54320"/>
                  </a:lnTo>
                  <a:lnTo>
                    <a:pt x="12207" y="56253"/>
                  </a:lnTo>
                  <a:lnTo>
                    <a:pt x="10626" y="58164"/>
                  </a:lnTo>
                  <a:lnTo>
                    <a:pt x="8967" y="60054"/>
                  </a:lnTo>
                  <a:lnTo>
                    <a:pt x="7282" y="61922"/>
                  </a:lnTo>
                  <a:lnTo>
                    <a:pt x="5546" y="63746"/>
                  </a:lnTo>
                  <a:lnTo>
                    <a:pt x="3732" y="65505"/>
                  </a:lnTo>
                  <a:lnTo>
                    <a:pt x="1917" y="67265"/>
                  </a:lnTo>
                  <a:lnTo>
                    <a:pt x="0" y="69002"/>
                  </a:lnTo>
                  <a:close/>
                </a:path>
              </a:pathLst>
            </a:custGeom>
            <a:solidFill>
              <a:srgbClr val="08090A"/>
            </a:solidFill>
            <a:ln w="9525" cap="flat" cmpd="sng">
              <a:solidFill>
                <a:srgbClr val="08090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Shape 7109">
              <a:extLst>
                <a:ext uri="{FF2B5EF4-FFF2-40B4-BE49-F238E27FC236}">
                  <a16:creationId xmlns:a16="http://schemas.microsoft.com/office/drawing/2014/main" id="{B493DBF1-9805-4E7B-9EA4-2F254E7E00E9}"/>
                </a:ext>
              </a:extLst>
            </p:cNvPr>
            <p:cNvSpPr/>
            <p:nvPr/>
          </p:nvSpPr>
          <p:spPr>
            <a:xfrm>
              <a:off x="14649993" y="3478101"/>
              <a:ext cx="2252665" cy="26864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51037"/>
                  </a:moveTo>
                  <a:lnTo>
                    <a:pt x="1917" y="52753"/>
                  </a:lnTo>
                  <a:lnTo>
                    <a:pt x="3730" y="54492"/>
                  </a:lnTo>
                  <a:lnTo>
                    <a:pt x="5518" y="56295"/>
                  </a:lnTo>
                  <a:lnTo>
                    <a:pt x="7279" y="58120"/>
                  </a:lnTo>
                  <a:lnTo>
                    <a:pt x="8963" y="59967"/>
                  </a:lnTo>
                  <a:lnTo>
                    <a:pt x="10621" y="61835"/>
                  </a:lnTo>
                  <a:lnTo>
                    <a:pt x="12202" y="63747"/>
                  </a:lnTo>
                  <a:lnTo>
                    <a:pt x="13782" y="65703"/>
                  </a:lnTo>
                  <a:lnTo>
                    <a:pt x="15284" y="67680"/>
                  </a:lnTo>
                  <a:lnTo>
                    <a:pt x="16735" y="69701"/>
                  </a:lnTo>
                  <a:lnTo>
                    <a:pt x="18134" y="71721"/>
                  </a:lnTo>
                  <a:lnTo>
                    <a:pt x="19481" y="73807"/>
                  </a:lnTo>
                  <a:lnTo>
                    <a:pt x="20777" y="75893"/>
                  </a:lnTo>
                  <a:lnTo>
                    <a:pt x="21994" y="78001"/>
                  </a:lnTo>
                  <a:lnTo>
                    <a:pt x="23186" y="80152"/>
                  </a:lnTo>
                  <a:lnTo>
                    <a:pt x="24300" y="82324"/>
                  </a:lnTo>
                  <a:lnTo>
                    <a:pt x="25362" y="84519"/>
                  </a:lnTo>
                  <a:lnTo>
                    <a:pt x="26373" y="86735"/>
                  </a:lnTo>
                  <a:lnTo>
                    <a:pt x="27331" y="88973"/>
                  </a:lnTo>
                  <a:lnTo>
                    <a:pt x="28212" y="91233"/>
                  </a:lnTo>
                  <a:lnTo>
                    <a:pt x="29067" y="93536"/>
                  </a:lnTo>
                  <a:lnTo>
                    <a:pt x="29818" y="95839"/>
                  </a:lnTo>
                  <a:lnTo>
                    <a:pt x="30544" y="98164"/>
                  </a:lnTo>
                  <a:lnTo>
                    <a:pt x="31191" y="100510"/>
                  </a:lnTo>
                  <a:lnTo>
                    <a:pt x="31787" y="102878"/>
                  </a:lnTo>
                  <a:lnTo>
                    <a:pt x="32305" y="105290"/>
                  </a:lnTo>
                  <a:lnTo>
                    <a:pt x="32772" y="107702"/>
                  </a:lnTo>
                  <a:lnTo>
                    <a:pt x="33160" y="110114"/>
                  </a:lnTo>
                  <a:lnTo>
                    <a:pt x="33471" y="112569"/>
                  </a:lnTo>
                  <a:lnTo>
                    <a:pt x="33730" y="115024"/>
                  </a:lnTo>
                  <a:lnTo>
                    <a:pt x="33937" y="117501"/>
                  </a:lnTo>
                  <a:lnTo>
                    <a:pt x="34067" y="120000"/>
                  </a:lnTo>
                  <a:lnTo>
                    <a:pt x="120000" y="120000"/>
                  </a:lnTo>
                  <a:lnTo>
                    <a:pt x="119844" y="115654"/>
                  </a:lnTo>
                  <a:lnTo>
                    <a:pt x="119559" y="111330"/>
                  </a:lnTo>
                  <a:lnTo>
                    <a:pt x="119145" y="107007"/>
                  </a:lnTo>
                  <a:lnTo>
                    <a:pt x="118626" y="102748"/>
                  </a:lnTo>
                  <a:lnTo>
                    <a:pt x="118005" y="98489"/>
                  </a:lnTo>
                  <a:lnTo>
                    <a:pt x="117227" y="94296"/>
                  </a:lnTo>
                  <a:lnTo>
                    <a:pt x="116347" y="90124"/>
                  </a:lnTo>
                  <a:lnTo>
                    <a:pt x="115388" y="85975"/>
                  </a:lnTo>
                  <a:lnTo>
                    <a:pt x="114274" y="81868"/>
                  </a:lnTo>
                  <a:lnTo>
                    <a:pt x="113056" y="77805"/>
                  </a:lnTo>
                  <a:lnTo>
                    <a:pt x="111709" y="73785"/>
                  </a:lnTo>
                  <a:lnTo>
                    <a:pt x="110284" y="69788"/>
                  </a:lnTo>
                  <a:lnTo>
                    <a:pt x="108730" y="65833"/>
                  </a:lnTo>
                  <a:lnTo>
                    <a:pt x="107072" y="61922"/>
                  </a:lnTo>
                  <a:lnTo>
                    <a:pt x="105310" y="58055"/>
                  </a:lnTo>
                  <a:lnTo>
                    <a:pt x="103471" y="54231"/>
                  </a:lnTo>
                  <a:lnTo>
                    <a:pt x="101502" y="50450"/>
                  </a:lnTo>
                  <a:lnTo>
                    <a:pt x="99430" y="46713"/>
                  </a:lnTo>
                  <a:lnTo>
                    <a:pt x="97279" y="43041"/>
                  </a:lnTo>
                  <a:lnTo>
                    <a:pt x="95025" y="39391"/>
                  </a:lnTo>
                  <a:lnTo>
                    <a:pt x="92668" y="35806"/>
                  </a:lnTo>
                  <a:lnTo>
                    <a:pt x="90207" y="32265"/>
                  </a:lnTo>
                  <a:lnTo>
                    <a:pt x="87668" y="28788"/>
                  </a:lnTo>
                  <a:lnTo>
                    <a:pt x="85025" y="25355"/>
                  </a:lnTo>
                  <a:lnTo>
                    <a:pt x="82279" y="21988"/>
                  </a:lnTo>
                  <a:lnTo>
                    <a:pt x="79481" y="18663"/>
                  </a:lnTo>
                  <a:lnTo>
                    <a:pt x="76580" y="15404"/>
                  </a:lnTo>
                  <a:lnTo>
                    <a:pt x="73601" y="12189"/>
                  </a:lnTo>
                  <a:lnTo>
                    <a:pt x="70492" y="9060"/>
                  </a:lnTo>
                  <a:lnTo>
                    <a:pt x="67357" y="5975"/>
                  </a:lnTo>
                  <a:lnTo>
                    <a:pt x="64119" y="2933"/>
                  </a:lnTo>
                  <a:lnTo>
                    <a:pt x="60777" y="0"/>
                  </a:lnTo>
                  <a:lnTo>
                    <a:pt x="0" y="51037"/>
                  </a:lnTo>
                  <a:close/>
                </a:path>
              </a:pathLst>
            </a:custGeom>
            <a:solidFill>
              <a:srgbClr val="1C2024"/>
            </a:solidFill>
            <a:ln w="9525" cap="flat" cmpd="sng">
              <a:solidFill>
                <a:srgbClr val="1C202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Shape 7110">
              <a:extLst>
                <a:ext uri="{FF2B5EF4-FFF2-40B4-BE49-F238E27FC236}">
                  <a16:creationId xmlns:a16="http://schemas.microsoft.com/office/drawing/2014/main" id="{3BEEE9B8-6D1F-4ED2-BF96-54E3DDB372AF}"/>
                </a:ext>
              </a:extLst>
            </p:cNvPr>
            <p:cNvSpPr/>
            <p:nvPr/>
          </p:nvSpPr>
          <p:spPr>
            <a:xfrm>
              <a:off x="11323520" y="3880782"/>
              <a:ext cx="1540683" cy="87344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295" y="120000"/>
                  </a:moveTo>
                  <a:lnTo>
                    <a:pt x="20833" y="115928"/>
                  </a:lnTo>
                  <a:lnTo>
                    <a:pt x="23409" y="111857"/>
                  </a:lnTo>
                  <a:lnTo>
                    <a:pt x="26098" y="107986"/>
                  </a:lnTo>
                  <a:lnTo>
                    <a:pt x="28749" y="104182"/>
                  </a:lnTo>
                  <a:lnTo>
                    <a:pt x="31477" y="100511"/>
                  </a:lnTo>
                  <a:lnTo>
                    <a:pt x="34318" y="96974"/>
                  </a:lnTo>
                  <a:lnTo>
                    <a:pt x="37121" y="93503"/>
                  </a:lnTo>
                  <a:lnTo>
                    <a:pt x="40000" y="90100"/>
                  </a:lnTo>
                  <a:lnTo>
                    <a:pt x="42916" y="86829"/>
                  </a:lnTo>
                  <a:lnTo>
                    <a:pt x="45909" y="83692"/>
                  </a:lnTo>
                  <a:lnTo>
                    <a:pt x="48863" y="80622"/>
                  </a:lnTo>
                  <a:lnTo>
                    <a:pt x="51931" y="77753"/>
                  </a:lnTo>
                  <a:lnTo>
                    <a:pt x="54999" y="74883"/>
                  </a:lnTo>
                  <a:lnTo>
                    <a:pt x="58143" y="72213"/>
                  </a:lnTo>
                  <a:lnTo>
                    <a:pt x="61325" y="69610"/>
                  </a:lnTo>
                  <a:lnTo>
                    <a:pt x="64507" y="67141"/>
                  </a:lnTo>
                  <a:lnTo>
                    <a:pt x="67765" y="64872"/>
                  </a:lnTo>
                  <a:lnTo>
                    <a:pt x="70984" y="62602"/>
                  </a:lnTo>
                  <a:lnTo>
                    <a:pt x="74318" y="60533"/>
                  </a:lnTo>
                  <a:lnTo>
                    <a:pt x="77689" y="58598"/>
                  </a:lnTo>
                  <a:lnTo>
                    <a:pt x="81022" y="56729"/>
                  </a:lnTo>
                  <a:lnTo>
                    <a:pt x="84431" y="55127"/>
                  </a:lnTo>
                  <a:lnTo>
                    <a:pt x="87878" y="53526"/>
                  </a:lnTo>
                  <a:lnTo>
                    <a:pt x="91363" y="52124"/>
                  </a:lnTo>
                  <a:lnTo>
                    <a:pt x="94810" y="50789"/>
                  </a:lnTo>
                  <a:lnTo>
                    <a:pt x="98333" y="49655"/>
                  </a:lnTo>
                  <a:lnTo>
                    <a:pt x="101893" y="48654"/>
                  </a:lnTo>
                  <a:lnTo>
                    <a:pt x="105492" y="47719"/>
                  </a:lnTo>
                  <a:lnTo>
                    <a:pt x="109090" y="46985"/>
                  </a:lnTo>
                  <a:lnTo>
                    <a:pt x="112689" y="46384"/>
                  </a:lnTo>
                  <a:lnTo>
                    <a:pt x="116325" y="45984"/>
                  </a:lnTo>
                  <a:lnTo>
                    <a:pt x="119999" y="45650"/>
                  </a:lnTo>
                  <a:lnTo>
                    <a:pt x="119999" y="0"/>
                  </a:lnTo>
                  <a:lnTo>
                    <a:pt x="115681" y="266"/>
                  </a:lnTo>
                  <a:lnTo>
                    <a:pt x="111401" y="734"/>
                  </a:lnTo>
                  <a:lnTo>
                    <a:pt x="107121" y="1401"/>
                  </a:lnTo>
                  <a:lnTo>
                    <a:pt x="102803" y="2269"/>
                  </a:lnTo>
                  <a:lnTo>
                    <a:pt x="98598" y="3270"/>
                  </a:lnTo>
                  <a:lnTo>
                    <a:pt x="94393" y="4471"/>
                  </a:lnTo>
                  <a:lnTo>
                    <a:pt x="90265" y="5873"/>
                  </a:lnTo>
                  <a:lnTo>
                    <a:pt x="86136" y="7341"/>
                  </a:lnTo>
                  <a:lnTo>
                    <a:pt x="82045" y="8943"/>
                  </a:lnTo>
                  <a:lnTo>
                    <a:pt x="77992" y="10812"/>
                  </a:lnTo>
                  <a:lnTo>
                    <a:pt x="73939" y="12814"/>
                  </a:lnTo>
                  <a:lnTo>
                    <a:pt x="69962" y="14949"/>
                  </a:lnTo>
                  <a:lnTo>
                    <a:pt x="66022" y="17285"/>
                  </a:lnTo>
                  <a:lnTo>
                    <a:pt x="62121" y="19755"/>
                  </a:lnTo>
                  <a:lnTo>
                    <a:pt x="58257" y="22358"/>
                  </a:lnTo>
                  <a:lnTo>
                    <a:pt x="54431" y="25027"/>
                  </a:lnTo>
                  <a:lnTo>
                    <a:pt x="50643" y="27964"/>
                  </a:lnTo>
                  <a:lnTo>
                    <a:pt x="46931" y="31034"/>
                  </a:lnTo>
                  <a:lnTo>
                    <a:pt x="43219" y="34171"/>
                  </a:lnTo>
                  <a:lnTo>
                    <a:pt x="39621" y="37508"/>
                  </a:lnTo>
                  <a:lnTo>
                    <a:pt x="36022" y="40978"/>
                  </a:lnTo>
                  <a:lnTo>
                    <a:pt x="32462" y="44649"/>
                  </a:lnTo>
                  <a:lnTo>
                    <a:pt x="28977" y="48387"/>
                  </a:lnTo>
                  <a:lnTo>
                    <a:pt x="25530" y="52191"/>
                  </a:lnTo>
                  <a:lnTo>
                    <a:pt x="22159" y="56195"/>
                  </a:lnTo>
                  <a:lnTo>
                    <a:pt x="18787" y="60266"/>
                  </a:lnTo>
                  <a:lnTo>
                    <a:pt x="15492" y="64605"/>
                  </a:lnTo>
                  <a:lnTo>
                    <a:pt x="12310" y="68943"/>
                  </a:lnTo>
                  <a:lnTo>
                    <a:pt x="9128" y="73414"/>
                  </a:lnTo>
                  <a:lnTo>
                    <a:pt x="6022" y="78086"/>
                  </a:lnTo>
                  <a:lnTo>
                    <a:pt x="2954" y="82758"/>
                  </a:lnTo>
                  <a:lnTo>
                    <a:pt x="0" y="87697"/>
                  </a:lnTo>
                  <a:lnTo>
                    <a:pt x="18295" y="120000"/>
                  </a:lnTo>
                  <a:close/>
                </a:path>
              </a:pathLst>
            </a:custGeom>
            <a:solidFill>
              <a:srgbClr val="6B7278"/>
            </a:solidFill>
            <a:ln w="9525" cap="flat" cmpd="sng">
              <a:solidFill>
                <a:srgbClr val="6B72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Shape 7111">
              <a:extLst>
                <a:ext uri="{FF2B5EF4-FFF2-40B4-BE49-F238E27FC236}">
                  <a16:creationId xmlns:a16="http://schemas.microsoft.com/office/drawing/2014/main" id="{FD90AD87-7FF0-440C-8025-3DA31C6B7580}"/>
                </a:ext>
              </a:extLst>
            </p:cNvPr>
            <p:cNvSpPr/>
            <p:nvPr/>
          </p:nvSpPr>
          <p:spPr>
            <a:xfrm>
              <a:off x="13008154" y="3880782"/>
              <a:ext cx="1540683" cy="87344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45650"/>
                  </a:moveTo>
                  <a:lnTo>
                    <a:pt x="3673" y="45984"/>
                  </a:lnTo>
                  <a:lnTo>
                    <a:pt x="7346" y="46384"/>
                  </a:lnTo>
                  <a:lnTo>
                    <a:pt x="10943" y="46985"/>
                  </a:lnTo>
                  <a:lnTo>
                    <a:pt x="14540" y="47719"/>
                  </a:lnTo>
                  <a:lnTo>
                    <a:pt x="18138" y="48654"/>
                  </a:lnTo>
                  <a:lnTo>
                    <a:pt x="21659" y="49655"/>
                  </a:lnTo>
                  <a:lnTo>
                    <a:pt x="25219" y="50789"/>
                  </a:lnTo>
                  <a:lnTo>
                    <a:pt x="28665" y="52124"/>
                  </a:lnTo>
                  <a:lnTo>
                    <a:pt x="32148" y="53526"/>
                  </a:lnTo>
                  <a:lnTo>
                    <a:pt x="35594" y="55061"/>
                  </a:lnTo>
                  <a:lnTo>
                    <a:pt x="39002" y="56729"/>
                  </a:lnTo>
                  <a:lnTo>
                    <a:pt x="42335" y="58598"/>
                  </a:lnTo>
                  <a:lnTo>
                    <a:pt x="45705" y="60533"/>
                  </a:lnTo>
                  <a:lnTo>
                    <a:pt x="48999" y="62602"/>
                  </a:lnTo>
                  <a:lnTo>
                    <a:pt x="52256" y="64872"/>
                  </a:lnTo>
                  <a:lnTo>
                    <a:pt x="55512" y="67141"/>
                  </a:lnTo>
                  <a:lnTo>
                    <a:pt x="58693" y="69610"/>
                  </a:lnTo>
                  <a:lnTo>
                    <a:pt x="61874" y="72213"/>
                  </a:lnTo>
                  <a:lnTo>
                    <a:pt x="65017" y="74883"/>
                  </a:lnTo>
                  <a:lnTo>
                    <a:pt x="68084" y="77753"/>
                  </a:lnTo>
                  <a:lnTo>
                    <a:pt x="71113" y="80622"/>
                  </a:lnTo>
                  <a:lnTo>
                    <a:pt x="74105" y="83692"/>
                  </a:lnTo>
                  <a:lnTo>
                    <a:pt x="77096" y="86829"/>
                  </a:lnTo>
                  <a:lnTo>
                    <a:pt x="80012" y="90100"/>
                  </a:lnTo>
                  <a:lnTo>
                    <a:pt x="82890" y="93503"/>
                  </a:lnTo>
                  <a:lnTo>
                    <a:pt x="85692" y="96974"/>
                  </a:lnTo>
                  <a:lnTo>
                    <a:pt x="88532" y="100511"/>
                  </a:lnTo>
                  <a:lnTo>
                    <a:pt x="91221" y="104249"/>
                  </a:lnTo>
                  <a:lnTo>
                    <a:pt x="93909" y="107986"/>
                  </a:lnTo>
                  <a:lnTo>
                    <a:pt x="96598" y="111857"/>
                  </a:lnTo>
                  <a:lnTo>
                    <a:pt x="99173" y="115928"/>
                  </a:lnTo>
                  <a:lnTo>
                    <a:pt x="101710" y="120000"/>
                  </a:lnTo>
                  <a:lnTo>
                    <a:pt x="120000" y="87697"/>
                  </a:lnTo>
                  <a:lnTo>
                    <a:pt x="117046" y="82758"/>
                  </a:lnTo>
                  <a:lnTo>
                    <a:pt x="113979" y="78086"/>
                  </a:lnTo>
                  <a:lnTo>
                    <a:pt x="110874" y="73414"/>
                  </a:lnTo>
                  <a:lnTo>
                    <a:pt x="107693" y="68943"/>
                  </a:lnTo>
                  <a:lnTo>
                    <a:pt x="104512" y="64605"/>
                  </a:lnTo>
                  <a:lnTo>
                    <a:pt x="101218" y="60333"/>
                  </a:lnTo>
                  <a:lnTo>
                    <a:pt x="97847" y="56195"/>
                  </a:lnTo>
                  <a:lnTo>
                    <a:pt x="94477" y="52191"/>
                  </a:lnTo>
                  <a:lnTo>
                    <a:pt x="91031" y="48387"/>
                  </a:lnTo>
                  <a:lnTo>
                    <a:pt x="87548" y="44649"/>
                  </a:lnTo>
                  <a:lnTo>
                    <a:pt x="83988" y="40978"/>
                  </a:lnTo>
                  <a:lnTo>
                    <a:pt x="80391" y="37508"/>
                  </a:lnTo>
                  <a:lnTo>
                    <a:pt x="76793" y="34171"/>
                  </a:lnTo>
                  <a:lnTo>
                    <a:pt x="73082" y="31034"/>
                  </a:lnTo>
                  <a:lnTo>
                    <a:pt x="69372" y="27964"/>
                  </a:lnTo>
                  <a:lnTo>
                    <a:pt x="65585" y="25027"/>
                  </a:lnTo>
                  <a:lnTo>
                    <a:pt x="61760" y="22358"/>
                  </a:lnTo>
                  <a:lnTo>
                    <a:pt x="57898" y="19755"/>
                  </a:lnTo>
                  <a:lnTo>
                    <a:pt x="53998" y="17285"/>
                  </a:lnTo>
                  <a:lnTo>
                    <a:pt x="50059" y="14949"/>
                  </a:lnTo>
                  <a:lnTo>
                    <a:pt x="46046" y="12814"/>
                  </a:lnTo>
                  <a:lnTo>
                    <a:pt x="42032" y="10812"/>
                  </a:lnTo>
                  <a:lnTo>
                    <a:pt x="37980" y="8943"/>
                  </a:lnTo>
                  <a:lnTo>
                    <a:pt x="33890" y="7341"/>
                  </a:lnTo>
                  <a:lnTo>
                    <a:pt x="29763" y="5873"/>
                  </a:lnTo>
                  <a:lnTo>
                    <a:pt x="25635" y="4471"/>
                  </a:lnTo>
                  <a:lnTo>
                    <a:pt x="21432" y="3270"/>
                  </a:lnTo>
                  <a:lnTo>
                    <a:pt x="17229" y="2269"/>
                  </a:lnTo>
                  <a:lnTo>
                    <a:pt x="12912" y="1401"/>
                  </a:lnTo>
                  <a:lnTo>
                    <a:pt x="8633" y="734"/>
                  </a:lnTo>
                  <a:lnTo>
                    <a:pt x="4354" y="266"/>
                  </a:lnTo>
                  <a:lnTo>
                    <a:pt x="0" y="0"/>
                  </a:lnTo>
                  <a:lnTo>
                    <a:pt x="0" y="45650"/>
                  </a:lnTo>
                  <a:close/>
                </a:path>
              </a:pathLst>
            </a:custGeom>
            <a:solidFill>
              <a:srgbClr val="333A42"/>
            </a:solidFill>
            <a:ln w="9525" cap="flat" cmpd="sng">
              <a:solidFill>
                <a:srgbClr val="333A4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Shape 7112">
              <a:extLst>
                <a:ext uri="{FF2B5EF4-FFF2-40B4-BE49-F238E27FC236}">
                  <a16:creationId xmlns:a16="http://schemas.microsoft.com/office/drawing/2014/main" id="{6C8B3E6E-6AE6-4E5B-B9B9-56319AF27198}"/>
                </a:ext>
              </a:extLst>
            </p:cNvPr>
            <p:cNvSpPr/>
            <p:nvPr/>
          </p:nvSpPr>
          <p:spPr>
            <a:xfrm>
              <a:off x="14416556" y="6306578"/>
              <a:ext cx="873443" cy="154651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1680"/>
                  </a:moveTo>
                  <a:lnTo>
                    <a:pt x="32271" y="119999"/>
                  </a:lnTo>
                  <a:lnTo>
                    <a:pt x="37216" y="116978"/>
                  </a:lnTo>
                  <a:lnTo>
                    <a:pt x="41893" y="113918"/>
                  </a:lnTo>
                  <a:lnTo>
                    <a:pt x="46570" y="110859"/>
                  </a:lnTo>
                  <a:lnTo>
                    <a:pt x="51046" y="107686"/>
                  </a:lnTo>
                  <a:lnTo>
                    <a:pt x="55389" y="104438"/>
                  </a:lnTo>
                  <a:lnTo>
                    <a:pt x="59665" y="101152"/>
                  </a:lnTo>
                  <a:lnTo>
                    <a:pt x="63741" y="97828"/>
                  </a:lnTo>
                  <a:lnTo>
                    <a:pt x="67817" y="94466"/>
                  </a:lnTo>
                  <a:lnTo>
                    <a:pt x="71692" y="91029"/>
                  </a:lnTo>
                  <a:lnTo>
                    <a:pt x="75367" y="87516"/>
                  </a:lnTo>
                  <a:lnTo>
                    <a:pt x="78975" y="83966"/>
                  </a:lnTo>
                  <a:lnTo>
                    <a:pt x="82449" y="80377"/>
                  </a:lnTo>
                  <a:lnTo>
                    <a:pt x="85790" y="76751"/>
                  </a:lnTo>
                  <a:lnTo>
                    <a:pt x="88997" y="73050"/>
                  </a:lnTo>
                  <a:lnTo>
                    <a:pt x="92004" y="69348"/>
                  </a:lnTo>
                  <a:lnTo>
                    <a:pt x="94877" y="65571"/>
                  </a:lnTo>
                  <a:lnTo>
                    <a:pt x="97616" y="61756"/>
                  </a:lnTo>
                  <a:lnTo>
                    <a:pt x="100289" y="57903"/>
                  </a:lnTo>
                  <a:lnTo>
                    <a:pt x="102761" y="53975"/>
                  </a:lnTo>
                  <a:lnTo>
                    <a:pt x="104966" y="50009"/>
                  </a:lnTo>
                  <a:lnTo>
                    <a:pt x="107171" y="46043"/>
                  </a:lnTo>
                  <a:lnTo>
                    <a:pt x="109109" y="42039"/>
                  </a:lnTo>
                  <a:lnTo>
                    <a:pt x="110979" y="37998"/>
                  </a:lnTo>
                  <a:lnTo>
                    <a:pt x="112650" y="33881"/>
                  </a:lnTo>
                  <a:lnTo>
                    <a:pt x="114187" y="29763"/>
                  </a:lnTo>
                  <a:lnTo>
                    <a:pt x="115456" y="25609"/>
                  </a:lnTo>
                  <a:lnTo>
                    <a:pt x="116726" y="21416"/>
                  </a:lnTo>
                  <a:lnTo>
                    <a:pt x="117728" y="17186"/>
                  </a:lnTo>
                  <a:lnTo>
                    <a:pt x="118530" y="12917"/>
                  </a:lnTo>
                  <a:lnTo>
                    <a:pt x="119198" y="8649"/>
                  </a:lnTo>
                  <a:lnTo>
                    <a:pt x="119665" y="4343"/>
                  </a:lnTo>
                  <a:lnTo>
                    <a:pt x="120000" y="0"/>
                  </a:lnTo>
                  <a:lnTo>
                    <a:pt x="74298" y="0"/>
                  </a:lnTo>
                  <a:lnTo>
                    <a:pt x="73964" y="3663"/>
                  </a:lnTo>
                  <a:lnTo>
                    <a:pt x="73563" y="7327"/>
                  </a:lnTo>
                  <a:lnTo>
                    <a:pt x="72962" y="10953"/>
                  </a:lnTo>
                  <a:lnTo>
                    <a:pt x="72227" y="14542"/>
                  </a:lnTo>
                  <a:lnTo>
                    <a:pt x="71358" y="18130"/>
                  </a:lnTo>
                  <a:lnTo>
                    <a:pt x="70356" y="21680"/>
                  </a:lnTo>
                  <a:lnTo>
                    <a:pt x="69220" y="25193"/>
                  </a:lnTo>
                  <a:lnTo>
                    <a:pt x="67951" y="28706"/>
                  </a:lnTo>
                  <a:lnTo>
                    <a:pt x="66481" y="32105"/>
                  </a:lnTo>
                  <a:lnTo>
                    <a:pt x="64944" y="35542"/>
                  </a:lnTo>
                  <a:lnTo>
                    <a:pt x="63207" y="38980"/>
                  </a:lnTo>
                  <a:lnTo>
                    <a:pt x="61403" y="42341"/>
                  </a:lnTo>
                  <a:lnTo>
                    <a:pt x="59398" y="45703"/>
                  </a:lnTo>
                  <a:lnTo>
                    <a:pt x="57394" y="48989"/>
                  </a:lnTo>
                  <a:lnTo>
                    <a:pt x="55122" y="52237"/>
                  </a:lnTo>
                  <a:lnTo>
                    <a:pt x="52783" y="55486"/>
                  </a:lnTo>
                  <a:lnTo>
                    <a:pt x="50378" y="58696"/>
                  </a:lnTo>
                  <a:lnTo>
                    <a:pt x="47772" y="61869"/>
                  </a:lnTo>
                  <a:lnTo>
                    <a:pt x="45100" y="64966"/>
                  </a:lnTo>
                  <a:lnTo>
                    <a:pt x="42293" y="68064"/>
                  </a:lnTo>
                  <a:lnTo>
                    <a:pt x="39354" y="71123"/>
                  </a:lnTo>
                  <a:lnTo>
                    <a:pt x="36347" y="74107"/>
                  </a:lnTo>
                  <a:lnTo>
                    <a:pt x="33207" y="77053"/>
                  </a:lnTo>
                  <a:lnTo>
                    <a:pt x="29933" y="79999"/>
                  </a:lnTo>
                  <a:lnTo>
                    <a:pt x="26525" y="82832"/>
                  </a:lnTo>
                  <a:lnTo>
                    <a:pt x="23051" y="85703"/>
                  </a:lnTo>
                  <a:lnTo>
                    <a:pt x="19510" y="88460"/>
                  </a:lnTo>
                  <a:lnTo>
                    <a:pt x="15768" y="91218"/>
                  </a:lnTo>
                  <a:lnTo>
                    <a:pt x="12026" y="93899"/>
                  </a:lnTo>
                  <a:lnTo>
                    <a:pt x="8151" y="96543"/>
                  </a:lnTo>
                  <a:lnTo>
                    <a:pt x="4075" y="99112"/>
                  </a:lnTo>
                  <a:lnTo>
                    <a:pt x="0" y="101680"/>
                  </a:lnTo>
                  <a:close/>
                </a:path>
              </a:pathLst>
            </a:custGeom>
            <a:solidFill>
              <a:srgbClr val="08090A"/>
            </a:solidFill>
            <a:ln w="9525" cap="flat" cmpd="sng">
              <a:solidFill>
                <a:srgbClr val="08090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Shape 7113">
              <a:extLst>
                <a:ext uri="{FF2B5EF4-FFF2-40B4-BE49-F238E27FC236}">
                  <a16:creationId xmlns:a16="http://schemas.microsoft.com/office/drawing/2014/main" id="{21816731-1BEC-4200-AE1C-CBE0703612B6}"/>
                </a:ext>
              </a:extLst>
            </p:cNvPr>
            <p:cNvSpPr/>
            <p:nvPr/>
          </p:nvSpPr>
          <p:spPr>
            <a:xfrm>
              <a:off x="14414612" y="4619998"/>
              <a:ext cx="875387" cy="15445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8298"/>
                  </a:moveTo>
                  <a:lnTo>
                    <a:pt x="4071" y="20869"/>
                  </a:lnTo>
                  <a:lnTo>
                    <a:pt x="8075" y="23440"/>
                  </a:lnTo>
                  <a:lnTo>
                    <a:pt x="12013" y="26086"/>
                  </a:lnTo>
                  <a:lnTo>
                    <a:pt x="15817" y="28771"/>
                  </a:lnTo>
                  <a:lnTo>
                    <a:pt x="19488" y="31493"/>
                  </a:lnTo>
                  <a:lnTo>
                    <a:pt x="23092" y="34291"/>
                  </a:lnTo>
                  <a:lnTo>
                    <a:pt x="26562" y="37126"/>
                  </a:lnTo>
                  <a:lnTo>
                    <a:pt x="29899" y="40000"/>
                  </a:lnTo>
                  <a:lnTo>
                    <a:pt x="33170" y="42948"/>
                  </a:lnTo>
                  <a:lnTo>
                    <a:pt x="36373" y="45860"/>
                  </a:lnTo>
                  <a:lnTo>
                    <a:pt x="39310" y="48884"/>
                  </a:lnTo>
                  <a:lnTo>
                    <a:pt x="42246" y="51947"/>
                  </a:lnTo>
                  <a:lnTo>
                    <a:pt x="45050" y="55009"/>
                  </a:lnTo>
                  <a:lnTo>
                    <a:pt x="47786" y="58147"/>
                  </a:lnTo>
                  <a:lnTo>
                    <a:pt x="50389" y="61323"/>
                  </a:lnTo>
                  <a:lnTo>
                    <a:pt x="52791" y="64499"/>
                  </a:lnTo>
                  <a:lnTo>
                    <a:pt x="55127" y="67712"/>
                  </a:lnTo>
                  <a:lnTo>
                    <a:pt x="57397" y="71001"/>
                  </a:lnTo>
                  <a:lnTo>
                    <a:pt x="59399" y="74328"/>
                  </a:lnTo>
                  <a:lnTo>
                    <a:pt x="61401" y="77655"/>
                  </a:lnTo>
                  <a:lnTo>
                    <a:pt x="63203" y="81020"/>
                  </a:lnTo>
                  <a:lnTo>
                    <a:pt x="64938" y="84423"/>
                  </a:lnTo>
                  <a:lnTo>
                    <a:pt x="66473" y="87863"/>
                  </a:lnTo>
                  <a:lnTo>
                    <a:pt x="67942" y="91304"/>
                  </a:lnTo>
                  <a:lnTo>
                    <a:pt x="69210" y="94820"/>
                  </a:lnTo>
                  <a:lnTo>
                    <a:pt x="70344" y="98336"/>
                  </a:lnTo>
                  <a:lnTo>
                    <a:pt x="71412" y="101890"/>
                  </a:lnTo>
                  <a:lnTo>
                    <a:pt x="72280" y="105482"/>
                  </a:lnTo>
                  <a:lnTo>
                    <a:pt x="73014" y="109073"/>
                  </a:lnTo>
                  <a:lnTo>
                    <a:pt x="73548" y="112703"/>
                  </a:lnTo>
                  <a:lnTo>
                    <a:pt x="74015" y="116332"/>
                  </a:lnTo>
                  <a:lnTo>
                    <a:pt x="74349" y="120000"/>
                  </a:lnTo>
                  <a:lnTo>
                    <a:pt x="120000" y="120000"/>
                  </a:lnTo>
                  <a:lnTo>
                    <a:pt x="119666" y="115652"/>
                  </a:lnTo>
                  <a:lnTo>
                    <a:pt x="119132" y="111342"/>
                  </a:lnTo>
                  <a:lnTo>
                    <a:pt x="118464" y="107069"/>
                  </a:lnTo>
                  <a:lnTo>
                    <a:pt x="117664" y="102797"/>
                  </a:lnTo>
                  <a:lnTo>
                    <a:pt x="116662" y="98601"/>
                  </a:lnTo>
                  <a:lnTo>
                    <a:pt x="115461" y="94404"/>
                  </a:lnTo>
                  <a:lnTo>
                    <a:pt x="114126" y="90207"/>
                  </a:lnTo>
                  <a:lnTo>
                    <a:pt x="112591" y="86086"/>
                  </a:lnTo>
                  <a:lnTo>
                    <a:pt x="110923" y="82003"/>
                  </a:lnTo>
                  <a:lnTo>
                    <a:pt x="109054" y="77958"/>
                  </a:lnTo>
                  <a:lnTo>
                    <a:pt x="107119" y="73950"/>
                  </a:lnTo>
                  <a:lnTo>
                    <a:pt x="104916" y="69943"/>
                  </a:lnTo>
                  <a:lnTo>
                    <a:pt x="102647" y="66011"/>
                  </a:lnTo>
                  <a:lnTo>
                    <a:pt x="100177" y="62117"/>
                  </a:lnTo>
                  <a:lnTo>
                    <a:pt x="97575" y="58260"/>
                  </a:lnTo>
                  <a:lnTo>
                    <a:pt x="94838" y="54442"/>
                  </a:lnTo>
                  <a:lnTo>
                    <a:pt x="91968" y="50661"/>
                  </a:lnTo>
                  <a:lnTo>
                    <a:pt x="88898" y="46918"/>
                  </a:lnTo>
                  <a:lnTo>
                    <a:pt x="85761" y="43251"/>
                  </a:lnTo>
                  <a:lnTo>
                    <a:pt x="82424" y="39621"/>
                  </a:lnTo>
                  <a:lnTo>
                    <a:pt x="78954" y="35992"/>
                  </a:lnTo>
                  <a:lnTo>
                    <a:pt x="75350" y="32476"/>
                  </a:lnTo>
                  <a:lnTo>
                    <a:pt x="71612" y="28960"/>
                  </a:lnTo>
                  <a:lnTo>
                    <a:pt x="67741" y="25519"/>
                  </a:lnTo>
                  <a:lnTo>
                    <a:pt x="63670" y="22117"/>
                  </a:lnTo>
                  <a:lnTo>
                    <a:pt x="59599" y="18790"/>
                  </a:lnTo>
                  <a:lnTo>
                    <a:pt x="55328" y="15538"/>
                  </a:lnTo>
                  <a:lnTo>
                    <a:pt x="50989" y="12325"/>
                  </a:lnTo>
                  <a:lnTo>
                    <a:pt x="46451" y="9149"/>
                  </a:lnTo>
                  <a:lnTo>
                    <a:pt x="41846" y="6011"/>
                  </a:lnTo>
                  <a:lnTo>
                    <a:pt x="37174" y="2986"/>
                  </a:lnTo>
                  <a:lnTo>
                    <a:pt x="32235" y="0"/>
                  </a:lnTo>
                  <a:lnTo>
                    <a:pt x="0" y="18298"/>
                  </a:lnTo>
                  <a:close/>
                </a:path>
              </a:pathLst>
            </a:custGeom>
            <a:solidFill>
              <a:srgbClr val="1C2024"/>
            </a:solidFill>
            <a:ln w="9525" cap="flat" cmpd="sng">
              <a:solidFill>
                <a:srgbClr val="1C202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Shape 7114">
              <a:extLst>
                <a:ext uri="{FF2B5EF4-FFF2-40B4-BE49-F238E27FC236}">
                  <a16:creationId xmlns:a16="http://schemas.microsoft.com/office/drawing/2014/main" id="{EB024D28-7042-4B33-AE5F-6BB3CDCF80B8}"/>
                </a:ext>
              </a:extLst>
            </p:cNvPr>
            <p:cNvSpPr/>
            <p:nvPr/>
          </p:nvSpPr>
          <p:spPr>
            <a:xfrm>
              <a:off x="14581907" y="5182191"/>
              <a:ext cx="435748" cy="4026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4240"/>
                  </a:moveTo>
                  <a:lnTo>
                    <a:pt x="120000" y="120000"/>
                  </a:lnTo>
                  <a:lnTo>
                    <a:pt x="72670" y="0"/>
                  </a:lnTo>
                  <a:lnTo>
                    <a:pt x="0" y="104240"/>
                  </a:lnTo>
                  <a:close/>
                </a:path>
              </a:pathLst>
            </a:custGeom>
            <a:solidFill>
              <a:srgbClr val="1C2024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Shape 7115">
              <a:extLst>
                <a:ext uri="{FF2B5EF4-FFF2-40B4-BE49-F238E27FC236}">
                  <a16:creationId xmlns:a16="http://schemas.microsoft.com/office/drawing/2014/main" id="{AFD710BB-EEBD-4D68-BD5F-29E960FB2512}"/>
                </a:ext>
              </a:extLst>
            </p:cNvPr>
            <p:cNvSpPr/>
            <p:nvPr/>
          </p:nvSpPr>
          <p:spPr>
            <a:xfrm>
              <a:off x="13539223" y="4131725"/>
              <a:ext cx="406570" cy="4338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7942" y="120000"/>
                  </a:moveTo>
                  <a:lnTo>
                    <a:pt x="119999" y="45369"/>
                  </a:lnTo>
                  <a:lnTo>
                    <a:pt x="0" y="0"/>
                  </a:lnTo>
                  <a:lnTo>
                    <a:pt x="17942" y="120000"/>
                  </a:lnTo>
                  <a:close/>
                </a:path>
              </a:pathLst>
            </a:custGeom>
            <a:solidFill>
              <a:srgbClr val="333A4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Shape 7116">
              <a:extLst>
                <a:ext uri="{FF2B5EF4-FFF2-40B4-BE49-F238E27FC236}">
                  <a16:creationId xmlns:a16="http://schemas.microsoft.com/office/drawing/2014/main" id="{94015743-1ED4-4ABC-B805-10C8D7263561}"/>
                </a:ext>
              </a:extLst>
            </p:cNvPr>
            <p:cNvSpPr/>
            <p:nvPr/>
          </p:nvSpPr>
          <p:spPr>
            <a:xfrm>
              <a:off x="11874042" y="4143396"/>
              <a:ext cx="402679" cy="4357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4096" y="120000"/>
                  </a:moveTo>
                  <a:lnTo>
                    <a:pt x="120000" y="0"/>
                  </a:lnTo>
                  <a:lnTo>
                    <a:pt x="0" y="47195"/>
                  </a:lnTo>
                  <a:lnTo>
                    <a:pt x="104096" y="120000"/>
                  </a:lnTo>
                  <a:close/>
                </a:path>
              </a:pathLst>
            </a:custGeom>
            <a:solidFill>
              <a:srgbClr val="6B7278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Shape 7117">
              <a:extLst>
                <a:ext uri="{FF2B5EF4-FFF2-40B4-BE49-F238E27FC236}">
                  <a16:creationId xmlns:a16="http://schemas.microsoft.com/office/drawing/2014/main" id="{3077B931-72D3-49AB-9C30-20580C248EA7}"/>
                </a:ext>
              </a:extLst>
            </p:cNvPr>
            <p:cNvSpPr/>
            <p:nvPr/>
          </p:nvSpPr>
          <p:spPr>
            <a:xfrm>
              <a:off x="8969699" y="3478101"/>
              <a:ext cx="2488046" cy="26864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620" y="0"/>
                  </a:moveTo>
                  <a:lnTo>
                    <a:pt x="108636" y="51027"/>
                  </a:lnTo>
                  <a:lnTo>
                    <a:pt x="108658" y="51006"/>
                  </a:lnTo>
                  <a:lnTo>
                    <a:pt x="120000" y="61527"/>
                  </a:lnTo>
                  <a:lnTo>
                    <a:pt x="118567" y="63005"/>
                  </a:lnTo>
                  <a:lnTo>
                    <a:pt x="117158" y="64483"/>
                  </a:lnTo>
                  <a:lnTo>
                    <a:pt x="115773" y="66005"/>
                  </a:lnTo>
                  <a:lnTo>
                    <a:pt x="114434" y="67548"/>
                  </a:lnTo>
                  <a:lnTo>
                    <a:pt x="113143" y="69113"/>
                  </a:lnTo>
                  <a:lnTo>
                    <a:pt x="111875" y="70722"/>
                  </a:lnTo>
                  <a:lnTo>
                    <a:pt x="110654" y="72352"/>
                  </a:lnTo>
                  <a:lnTo>
                    <a:pt x="109480" y="74004"/>
                  </a:lnTo>
                  <a:lnTo>
                    <a:pt x="108329" y="75699"/>
                  </a:lnTo>
                  <a:lnTo>
                    <a:pt x="107202" y="77373"/>
                  </a:lnTo>
                  <a:lnTo>
                    <a:pt x="106169" y="79112"/>
                  </a:lnTo>
                  <a:lnTo>
                    <a:pt x="105135" y="80873"/>
                  </a:lnTo>
                  <a:lnTo>
                    <a:pt x="104126" y="82633"/>
                  </a:lnTo>
                  <a:lnTo>
                    <a:pt x="103186" y="84438"/>
                  </a:lnTo>
                  <a:lnTo>
                    <a:pt x="103154" y="84502"/>
                  </a:lnTo>
                  <a:lnTo>
                    <a:pt x="110430" y="93106"/>
                  </a:lnTo>
                  <a:lnTo>
                    <a:pt x="98773" y="94631"/>
                  </a:lnTo>
                  <a:lnTo>
                    <a:pt x="98396" y="95654"/>
                  </a:lnTo>
                  <a:lnTo>
                    <a:pt x="97762" y="97589"/>
                  </a:lnTo>
                  <a:lnTo>
                    <a:pt x="97152" y="99545"/>
                  </a:lnTo>
                  <a:lnTo>
                    <a:pt x="96612" y="101523"/>
                  </a:lnTo>
                  <a:lnTo>
                    <a:pt x="96095" y="103501"/>
                  </a:lnTo>
                  <a:lnTo>
                    <a:pt x="95649" y="105523"/>
                  </a:lnTo>
                  <a:lnTo>
                    <a:pt x="95250" y="107544"/>
                  </a:lnTo>
                  <a:lnTo>
                    <a:pt x="94874" y="109587"/>
                  </a:lnTo>
                  <a:lnTo>
                    <a:pt x="94569" y="111652"/>
                  </a:lnTo>
                  <a:lnTo>
                    <a:pt x="94310" y="113717"/>
                  </a:lnTo>
                  <a:lnTo>
                    <a:pt x="94122" y="115804"/>
                  </a:lnTo>
                  <a:lnTo>
                    <a:pt x="93958" y="117891"/>
                  </a:lnTo>
                  <a:lnTo>
                    <a:pt x="93841" y="120000"/>
                  </a:lnTo>
                  <a:lnTo>
                    <a:pt x="77779" y="120000"/>
                  </a:lnTo>
                  <a:lnTo>
                    <a:pt x="77779" y="119999"/>
                  </a:lnTo>
                  <a:lnTo>
                    <a:pt x="0" y="119999"/>
                  </a:lnTo>
                  <a:lnTo>
                    <a:pt x="140" y="115654"/>
                  </a:lnTo>
                  <a:lnTo>
                    <a:pt x="398" y="111330"/>
                  </a:lnTo>
                  <a:lnTo>
                    <a:pt x="774" y="107007"/>
                  </a:lnTo>
                  <a:lnTo>
                    <a:pt x="1243" y="102748"/>
                  </a:lnTo>
                  <a:lnTo>
                    <a:pt x="1806" y="98489"/>
                  </a:lnTo>
                  <a:lnTo>
                    <a:pt x="2509" y="94296"/>
                  </a:lnTo>
                  <a:lnTo>
                    <a:pt x="3307" y="90124"/>
                  </a:lnTo>
                  <a:lnTo>
                    <a:pt x="4175" y="85975"/>
                  </a:lnTo>
                  <a:lnTo>
                    <a:pt x="5183" y="81868"/>
                  </a:lnTo>
                  <a:lnTo>
                    <a:pt x="6286" y="77805"/>
                  </a:lnTo>
                  <a:lnTo>
                    <a:pt x="7505" y="73785"/>
                  </a:lnTo>
                  <a:lnTo>
                    <a:pt x="8795" y="69788"/>
                  </a:lnTo>
                  <a:lnTo>
                    <a:pt x="10203" y="65833"/>
                  </a:lnTo>
                  <a:lnTo>
                    <a:pt x="11704" y="61922"/>
                  </a:lnTo>
                  <a:lnTo>
                    <a:pt x="13299" y="58055"/>
                  </a:lnTo>
                  <a:lnTo>
                    <a:pt x="14964" y="54231"/>
                  </a:lnTo>
                  <a:lnTo>
                    <a:pt x="16747" y="50450"/>
                  </a:lnTo>
                  <a:lnTo>
                    <a:pt x="18600" y="46713"/>
                  </a:lnTo>
                  <a:lnTo>
                    <a:pt x="20570" y="43041"/>
                  </a:lnTo>
                  <a:lnTo>
                    <a:pt x="22611" y="39391"/>
                  </a:lnTo>
                  <a:lnTo>
                    <a:pt x="24745" y="35806"/>
                  </a:lnTo>
                  <a:lnTo>
                    <a:pt x="26974" y="32265"/>
                  </a:lnTo>
                  <a:lnTo>
                    <a:pt x="29272" y="28788"/>
                  </a:lnTo>
                  <a:lnTo>
                    <a:pt x="31665" y="25355"/>
                  </a:lnTo>
                  <a:lnTo>
                    <a:pt x="34128" y="21988"/>
                  </a:lnTo>
                  <a:lnTo>
                    <a:pt x="36684" y="18663"/>
                  </a:lnTo>
                  <a:lnTo>
                    <a:pt x="39311" y="15404"/>
                  </a:lnTo>
                  <a:lnTo>
                    <a:pt x="42009" y="12189"/>
                  </a:lnTo>
                  <a:lnTo>
                    <a:pt x="44824" y="9060"/>
                  </a:lnTo>
                  <a:lnTo>
                    <a:pt x="47662" y="5975"/>
                  </a:lnTo>
                  <a:lnTo>
                    <a:pt x="50594" y="2933"/>
                  </a:lnTo>
                  <a:close/>
                </a:path>
              </a:pathLst>
            </a:custGeom>
            <a:solidFill>
              <a:srgbClr val="BBC0C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Shape 7118">
              <a:extLst>
                <a:ext uri="{FF2B5EF4-FFF2-40B4-BE49-F238E27FC236}">
                  <a16:creationId xmlns:a16="http://schemas.microsoft.com/office/drawing/2014/main" id="{128E56F9-3A3B-488A-95AB-654589FAED39}"/>
                </a:ext>
              </a:extLst>
            </p:cNvPr>
            <p:cNvSpPr/>
            <p:nvPr/>
          </p:nvSpPr>
          <p:spPr>
            <a:xfrm>
              <a:off x="8969697" y="6306576"/>
              <a:ext cx="2486101" cy="26884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77830" y="0"/>
                  </a:lnTo>
                  <a:lnTo>
                    <a:pt x="77947" y="2497"/>
                  </a:lnTo>
                  <a:lnTo>
                    <a:pt x="78111" y="4973"/>
                  </a:lnTo>
                  <a:lnTo>
                    <a:pt x="78346" y="7428"/>
                  </a:lnTo>
                  <a:lnTo>
                    <a:pt x="78628" y="9882"/>
                  </a:lnTo>
                  <a:lnTo>
                    <a:pt x="78979" y="12314"/>
                  </a:lnTo>
                  <a:lnTo>
                    <a:pt x="79425" y="14725"/>
                  </a:lnTo>
                  <a:lnTo>
                    <a:pt x="79871" y="17114"/>
                  </a:lnTo>
                  <a:lnTo>
                    <a:pt x="80411" y="19482"/>
                  </a:lnTo>
                  <a:lnTo>
                    <a:pt x="80997" y="21849"/>
                  </a:lnTo>
                  <a:lnTo>
                    <a:pt x="81654" y="24173"/>
                  </a:lnTo>
                  <a:lnTo>
                    <a:pt x="82335" y="26476"/>
                  </a:lnTo>
                  <a:lnTo>
                    <a:pt x="83109" y="28756"/>
                  </a:lnTo>
                  <a:lnTo>
                    <a:pt x="83883" y="31037"/>
                  </a:lnTo>
                  <a:lnTo>
                    <a:pt x="84752" y="33295"/>
                  </a:lnTo>
                  <a:lnTo>
                    <a:pt x="85690" y="35511"/>
                  </a:lnTo>
                  <a:lnTo>
                    <a:pt x="86652" y="37704"/>
                  </a:lnTo>
                  <a:lnTo>
                    <a:pt x="87661" y="39876"/>
                  </a:lnTo>
                  <a:lnTo>
                    <a:pt x="88717" y="42005"/>
                  </a:lnTo>
                  <a:lnTo>
                    <a:pt x="89843" y="44133"/>
                  </a:lnTo>
                  <a:lnTo>
                    <a:pt x="91016" y="46218"/>
                  </a:lnTo>
                  <a:lnTo>
                    <a:pt x="92237" y="48282"/>
                  </a:lnTo>
                  <a:lnTo>
                    <a:pt x="93480" y="50323"/>
                  </a:lnTo>
                  <a:lnTo>
                    <a:pt x="94794" y="52343"/>
                  </a:lnTo>
                  <a:lnTo>
                    <a:pt x="96155" y="54320"/>
                  </a:lnTo>
                  <a:lnTo>
                    <a:pt x="97586" y="56253"/>
                  </a:lnTo>
                  <a:lnTo>
                    <a:pt x="99018" y="58164"/>
                  </a:lnTo>
                  <a:lnTo>
                    <a:pt x="100519" y="60054"/>
                  </a:lnTo>
                  <a:lnTo>
                    <a:pt x="102045" y="61922"/>
                  </a:lnTo>
                  <a:lnTo>
                    <a:pt x="102051" y="61929"/>
                  </a:lnTo>
                  <a:lnTo>
                    <a:pt x="100539" y="60078"/>
                  </a:lnTo>
                  <a:lnTo>
                    <a:pt x="99037" y="58188"/>
                  </a:lnTo>
                  <a:lnTo>
                    <a:pt x="97605" y="56275"/>
                  </a:lnTo>
                  <a:lnTo>
                    <a:pt x="96173" y="54342"/>
                  </a:lnTo>
                  <a:lnTo>
                    <a:pt x="94812" y="52364"/>
                  </a:lnTo>
                  <a:lnTo>
                    <a:pt x="93497" y="50344"/>
                  </a:lnTo>
                  <a:lnTo>
                    <a:pt x="92253" y="48301"/>
                  </a:lnTo>
                  <a:lnTo>
                    <a:pt x="91032" y="46237"/>
                  </a:lnTo>
                  <a:lnTo>
                    <a:pt x="89859" y="44151"/>
                  </a:lnTo>
                  <a:lnTo>
                    <a:pt x="88732" y="42022"/>
                  </a:lnTo>
                  <a:lnTo>
                    <a:pt x="87676" y="39892"/>
                  </a:lnTo>
                  <a:lnTo>
                    <a:pt x="86666" y="37720"/>
                  </a:lnTo>
                  <a:lnTo>
                    <a:pt x="85704" y="35525"/>
                  </a:lnTo>
                  <a:lnTo>
                    <a:pt x="84765" y="33309"/>
                  </a:lnTo>
                  <a:lnTo>
                    <a:pt x="83896" y="31049"/>
                  </a:lnTo>
                  <a:lnTo>
                    <a:pt x="83122" y="28768"/>
                  </a:lnTo>
                  <a:lnTo>
                    <a:pt x="82347" y="26486"/>
                  </a:lnTo>
                  <a:lnTo>
                    <a:pt x="81666" y="24183"/>
                  </a:lnTo>
                  <a:lnTo>
                    <a:pt x="81009" y="21858"/>
                  </a:lnTo>
                  <a:lnTo>
                    <a:pt x="80422" y="19490"/>
                  </a:lnTo>
                  <a:lnTo>
                    <a:pt x="79882" y="17121"/>
                  </a:lnTo>
                  <a:lnTo>
                    <a:pt x="79436" y="14731"/>
                  </a:lnTo>
                  <a:lnTo>
                    <a:pt x="78990" y="12319"/>
                  </a:lnTo>
                  <a:lnTo>
                    <a:pt x="78638" y="9886"/>
                  </a:lnTo>
                  <a:lnTo>
                    <a:pt x="78356" y="7431"/>
                  </a:lnTo>
                  <a:lnTo>
                    <a:pt x="78122" y="4975"/>
                  </a:lnTo>
                  <a:lnTo>
                    <a:pt x="77957" y="2498"/>
                  </a:lnTo>
                  <a:lnTo>
                    <a:pt x="77840" y="0"/>
                  </a:lnTo>
                  <a:lnTo>
                    <a:pt x="93896" y="0"/>
                  </a:lnTo>
                  <a:lnTo>
                    <a:pt x="94014" y="2107"/>
                  </a:lnTo>
                  <a:lnTo>
                    <a:pt x="94154" y="4215"/>
                  </a:lnTo>
                  <a:lnTo>
                    <a:pt x="94366" y="6301"/>
                  </a:lnTo>
                  <a:lnTo>
                    <a:pt x="94624" y="8365"/>
                  </a:lnTo>
                  <a:lnTo>
                    <a:pt x="94906" y="10429"/>
                  </a:lnTo>
                  <a:lnTo>
                    <a:pt x="95281" y="12471"/>
                  </a:lnTo>
                  <a:lnTo>
                    <a:pt x="95680" y="14492"/>
                  </a:lnTo>
                  <a:lnTo>
                    <a:pt x="96126" y="16513"/>
                  </a:lnTo>
                  <a:lnTo>
                    <a:pt x="96643" y="18468"/>
                  </a:lnTo>
                  <a:lnTo>
                    <a:pt x="97183" y="20446"/>
                  </a:lnTo>
                  <a:lnTo>
                    <a:pt x="97793" y="22423"/>
                  </a:lnTo>
                  <a:lnTo>
                    <a:pt x="98427" y="24357"/>
                  </a:lnTo>
                  <a:lnTo>
                    <a:pt x="99131" y="26291"/>
                  </a:lnTo>
                  <a:lnTo>
                    <a:pt x="99402" y="27019"/>
                  </a:lnTo>
                  <a:lnTo>
                    <a:pt x="111079" y="28353"/>
                  </a:lnTo>
                  <a:lnTo>
                    <a:pt x="104007" y="37092"/>
                  </a:lnTo>
                  <a:lnTo>
                    <a:pt x="104154" y="37372"/>
                  </a:lnTo>
                  <a:lnTo>
                    <a:pt x="105140" y="39154"/>
                  </a:lnTo>
                  <a:lnTo>
                    <a:pt x="106173" y="40914"/>
                  </a:lnTo>
                  <a:lnTo>
                    <a:pt x="107230" y="42630"/>
                  </a:lnTo>
                  <a:lnTo>
                    <a:pt x="108333" y="44325"/>
                  </a:lnTo>
                  <a:lnTo>
                    <a:pt x="109483" y="46020"/>
                  </a:lnTo>
                  <a:lnTo>
                    <a:pt x="110680" y="47649"/>
                  </a:lnTo>
                  <a:lnTo>
                    <a:pt x="111901" y="49301"/>
                  </a:lnTo>
                  <a:lnTo>
                    <a:pt x="113145" y="50887"/>
                  </a:lnTo>
                  <a:lnTo>
                    <a:pt x="114436" y="52473"/>
                  </a:lnTo>
                  <a:lnTo>
                    <a:pt x="115774" y="54016"/>
                  </a:lnTo>
                  <a:lnTo>
                    <a:pt x="117136" y="55537"/>
                  </a:lnTo>
                  <a:lnTo>
                    <a:pt x="118568" y="57014"/>
                  </a:lnTo>
                  <a:lnTo>
                    <a:pt x="120000" y="58492"/>
                  </a:lnTo>
                  <a:lnTo>
                    <a:pt x="108661" y="69030"/>
                  </a:lnTo>
                  <a:lnTo>
                    <a:pt x="108636" y="69004"/>
                  </a:lnTo>
                  <a:lnTo>
                    <a:pt x="53591" y="119999"/>
                  </a:lnTo>
                  <a:lnTo>
                    <a:pt x="50564" y="117046"/>
                  </a:lnTo>
                  <a:lnTo>
                    <a:pt x="47655" y="114027"/>
                  </a:lnTo>
                  <a:lnTo>
                    <a:pt x="44792" y="110943"/>
                  </a:lnTo>
                  <a:lnTo>
                    <a:pt x="42000" y="107793"/>
                  </a:lnTo>
                  <a:lnTo>
                    <a:pt x="39278" y="104600"/>
                  </a:lnTo>
                  <a:lnTo>
                    <a:pt x="36650" y="101321"/>
                  </a:lnTo>
                  <a:lnTo>
                    <a:pt x="34116" y="98019"/>
                  </a:lnTo>
                  <a:lnTo>
                    <a:pt x="31652" y="94653"/>
                  </a:lnTo>
                  <a:lnTo>
                    <a:pt x="29259" y="91221"/>
                  </a:lnTo>
                  <a:lnTo>
                    <a:pt x="26936" y="87724"/>
                  </a:lnTo>
                  <a:lnTo>
                    <a:pt x="24731" y="84184"/>
                  </a:lnTo>
                  <a:lnTo>
                    <a:pt x="22572" y="80622"/>
                  </a:lnTo>
                  <a:lnTo>
                    <a:pt x="20554" y="76973"/>
                  </a:lnTo>
                  <a:lnTo>
                    <a:pt x="18583" y="73303"/>
                  </a:lnTo>
                  <a:lnTo>
                    <a:pt x="16729" y="69545"/>
                  </a:lnTo>
                  <a:lnTo>
                    <a:pt x="14946" y="65766"/>
                  </a:lnTo>
                  <a:lnTo>
                    <a:pt x="13257" y="61943"/>
                  </a:lnTo>
                  <a:lnTo>
                    <a:pt x="11685" y="58077"/>
                  </a:lnTo>
                  <a:lnTo>
                    <a:pt x="10159" y="54168"/>
                  </a:lnTo>
                  <a:lnTo>
                    <a:pt x="8775" y="50237"/>
                  </a:lnTo>
                  <a:lnTo>
                    <a:pt x="7485" y="46218"/>
                  </a:lnTo>
                  <a:lnTo>
                    <a:pt x="6264" y="42200"/>
                  </a:lnTo>
                  <a:lnTo>
                    <a:pt x="5162" y="38117"/>
                  </a:lnTo>
                  <a:lnTo>
                    <a:pt x="4176" y="34012"/>
                  </a:lnTo>
                  <a:lnTo>
                    <a:pt x="3284" y="29864"/>
                  </a:lnTo>
                  <a:lnTo>
                    <a:pt x="2487" y="25694"/>
                  </a:lnTo>
                  <a:lnTo>
                    <a:pt x="1783" y="21480"/>
                  </a:lnTo>
                  <a:lnTo>
                    <a:pt x="1220" y="17245"/>
                  </a:lnTo>
                  <a:lnTo>
                    <a:pt x="750" y="12988"/>
                  </a:lnTo>
                  <a:lnTo>
                    <a:pt x="375" y="8687"/>
                  </a:lnTo>
                  <a:lnTo>
                    <a:pt x="140" y="4365"/>
                  </a:lnTo>
                  <a:close/>
                </a:path>
              </a:pathLst>
            </a:custGeom>
            <a:solidFill>
              <a:srgbClr val="B80000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Shape 7119">
              <a:extLst>
                <a:ext uri="{FF2B5EF4-FFF2-40B4-BE49-F238E27FC236}">
                  <a16:creationId xmlns:a16="http://schemas.microsoft.com/office/drawing/2014/main" id="{AE065D5A-03CB-4B8D-B6E0-369C60044151}"/>
                </a:ext>
              </a:extLst>
            </p:cNvPr>
            <p:cNvSpPr/>
            <p:nvPr/>
          </p:nvSpPr>
          <p:spPr>
            <a:xfrm>
              <a:off x="14595525" y="6849320"/>
              <a:ext cx="433803" cy="4065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4663" y="120000"/>
                  </a:moveTo>
                  <a:lnTo>
                    <a:pt x="119999" y="0"/>
                  </a:lnTo>
                  <a:lnTo>
                    <a:pt x="0" y="18207"/>
                  </a:lnTo>
                  <a:lnTo>
                    <a:pt x="74663" y="120000"/>
                  </a:lnTo>
                  <a:close/>
                </a:path>
              </a:pathLst>
            </a:custGeom>
            <a:solidFill>
              <a:srgbClr val="08090A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" name="Graphic 3">
            <a:extLst>
              <a:ext uri="{FF2B5EF4-FFF2-40B4-BE49-F238E27FC236}">
                <a16:creationId xmlns:a16="http://schemas.microsoft.com/office/drawing/2014/main" id="{917E9D2D-837D-444E-95EB-B2288B59037A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4" name="Graphic 3">
              <a:extLst>
                <a:ext uri="{FF2B5EF4-FFF2-40B4-BE49-F238E27FC236}">
                  <a16:creationId xmlns:a16="http://schemas.microsoft.com/office/drawing/2014/main" id="{06EF2422-FCE7-4CF4-A845-02DB64F4B7C4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B04FF2E-85A6-4EAF-9487-C9E5B1DAB1EF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14" name="Graphic 3">
                <a:extLst>
                  <a:ext uri="{FF2B5EF4-FFF2-40B4-BE49-F238E27FC236}">
                    <a16:creationId xmlns:a16="http://schemas.microsoft.com/office/drawing/2014/main" id="{0279C2D2-918D-44A7-B919-BFBE384272BF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B8E113F5-757E-45C4-8C03-BC9FC2BCF4BC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878C0AFD-892D-4248-8897-7598D483B454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877DB319-EC5B-482B-BA6F-316F19D62646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DCA67363-6E3F-4328-AC98-DE2D53883E74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C603776F-3F7D-4C41-902C-2E2BDB0A51CE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F153290-E446-4850-96EF-E4B56E653253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423DE26-7F90-4253-A77F-50186B36CBBD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37613AD5-F214-4DA0-BD38-D7860C458CE9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D055209A-F466-487F-8A2E-E0E526E022DF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078333FB-FECF-44E6-A2C0-7868C2EA8DFC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06F76AE-A1CE-452C-AD76-41D2DE9BA40E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0507BF5-47F4-4B7E-8CF5-C95AFB41A9D9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5" name="Graphic 3">
              <a:extLst>
                <a:ext uri="{FF2B5EF4-FFF2-40B4-BE49-F238E27FC236}">
                  <a16:creationId xmlns:a16="http://schemas.microsoft.com/office/drawing/2014/main" id="{F9404FED-3BCF-49A8-AF5C-B5039E2D84B7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A6BCFECF-726A-4D1F-8D05-A4830FF57E2C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0548A9E7-0886-4BD4-822B-CB2E7395DD0D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6726E2B-29B9-474C-B806-88265EC6B99D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29E13BEA-C0D5-42DC-9901-88125F095AE2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EB8EACE-BA81-4CEF-A478-E4F5BEB75989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86C8698-144C-4FDA-8FED-463B322555E4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CEC79C7-ABBC-4160-99E5-3D76995D95C7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2484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 dirty="0">
                <a:solidFill>
                  <a:srgbClr val="B80000"/>
                </a:solidFill>
                <a:latin typeface="Montserrat Black" panose="00000A00000000000000" pitchFamily="2" charset="0"/>
              </a:rPr>
              <a:t>ABOUT</a:t>
            </a:r>
            <a:r>
              <a:rPr lang="en-IN" sz="3200" dirty="0">
                <a:latin typeface="Montserrat Black" panose="00000A00000000000000" pitchFamily="2" charset="0"/>
              </a:rPr>
              <a:t> US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 dirty="0">
                <a:latin typeface="Montserrat" panose="00000500000000000000" pitchFamily="2" charset="0"/>
              </a:rPr>
              <a:t>WWW.CAPTIVEMEDIA.CA</a:t>
            </a:r>
            <a:endParaRPr lang="en-IN" sz="800" b="1" spc="300" dirty="0">
              <a:latin typeface="Montserrat" panose="00000500000000000000" pitchFamily="2" charset="0"/>
            </a:endParaRPr>
          </a:p>
        </p:txBody>
      </p:sp>
      <p:pic>
        <p:nvPicPr>
          <p:cNvPr id="129" name="Graphic 128">
            <a:extLst>
              <a:ext uri="{FF2B5EF4-FFF2-40B4-BE49-F238E27FC236}">
                <a16:creationId xmlns:a16="http://schemas.microsoft.com/office/drawing/2014/main" id="{DA3B7359-D49D-4DC3-BB3B-DEA666810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5554" y="2955888"/>
            <a:ext cx="3200892" cy="3681026"/>
          </a:xfrm>
          <a:prstGeom prst="rect">
            <a:avLst/>
          </a:prstGeom>
        </p:spPr>
      </p:pic>
      <p:sp>
        <p:nvSpPr>
          <p:cNvPr id="130" name="Rectangle 129">
            <a:extLst>
              <a:ext uri="{FF2B5EF4-FFF2-40B4-BE49-F238E27FC236}">
                <a16:creationId xmlns:a16="http://schemas.microsoft.com/office/drawing/2014/main" id="{D992B1B8-359F-45C0-888D-B60700EEE13B}"/>
              </a:ext>
            </a:extLst>
          </p:cNvPr>
          <p:cNvSpPr/>
          <p:nvPr/>
        </p:nvSpPr>
        <p:spPr>
          <a:xfrm>
            <a:off x="2624366" y="5069852"/>
            <a:ext cx="1619770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01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Established in 1996.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1C99AFF3-6AFD-40ED-A500-B09ADA3D6192}"/>
              </a:ext>
            </a:extLst>
          </p:cNvPr>
          <p:cNvSpPr/>
          <p:nvPr/>
        </p:nvSpPr>
        <p:spPr>
          <a:xfrm>
            <a:off x="2442364" y="2990268"/>
            <a:ext cx="1812480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02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Offer effective indoor media.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A8CE95D5-756B-4832-9B0C-065EE32B8AE2}"/>
              </a:ext>
            </a:extLst>
          </p:cNvPr>
          <p:cNvSpPr/>
          <p:nvPr/>
        </p:nvSpPr>
        <p:spPr>
          <a:xfrm>
            <a:off x="4002382" y="1365159"/>
            <a:ext cx="1972630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03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Offer high-traffic locations.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1B3AF4FA-64DD-4741-B249-C49D5AE2615E}"/>
              </a:ext>
            </a:extLst>
          </p:cNvPr>
          <p:cNvSpPr/>
          <p:nvPr/>
        </p:nvSpPr>
        <p:spPr>
          <a:xfrm>
            <a:off x="6221333" y="1390200"/>
            <a:ext cx="1972630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04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Offer strategically placed billboards.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4E96E638-E41D-4AD1-B032-EAC4F1A0D2CC}"/>
              </a:ext>
            </a:extLst>
          </p:cNvPr>
          <p:cNvSpPr/>
          <p:nvPr/>
        </p:nvSpPr>
        <p:spPr>
          <a:xfrm>
            <a:off x="7884351" y="2882546"/>
            <a:ext cx="1812480" cy="116955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02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Offer three distinct networks.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46045EE8-A838-45B7-ABD2-39367A5BD44A}"/>
              </a:ext>
            </a:extLst>
          </p:cNvPr>
          <p:cNvSpPr/>
          <p:nvPr/>
        </p:nvSpPr>
        <p:spPr>
          <a:xfrm>
            <a:off x="7937156" y="4854408"/>
            <a:ext cx="1619770" cy="138499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06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Offer experience in selling sponsorship. </a:t>
            </a:r>
          </a:p>
        </p:txBody>
      </p:sp>
    </p:spTree>
    <p:extLst>
      <p:ext uri="{BB962C8B-B14F-4D97-AF65-F5344CB8AC3E}">
        <p14:creationId xmlns:p14="http://schemas.microsoft.com/office/powerpoint/2010/main" val="3596143026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4551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 dirty="0">
                <a:solidFill>
                  <a:srgbClr val="B80000"/>
                </a:solidFill>
                <a:latin typeface="Montserrat Black" panose="00000A00000000000000" pitchFamily="2" charset="0"/>
              </a:rPr>
              <a:t>WHY </a:t>
            </a:r>
            <a:r>
              <a:rPr lang="en-IN" sz="3200" dirty="0">
                <a:latin typeface="Montserrat Black" panose="00000A00000000000000" pitchFamily="2" charset="0"/>
              </a:rPr>
              <a:t>BILLBOARDS?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 dirty="0">
                <a:latin typeface="Montserrat" panose="00000500000000000000" pitchFamily="2" charset="0"/>
              </a:rPr>
              <a:t>WWW.CAPTIVEMEDIA.CA</a:t>
            </a:r>
            <a:endParaRPr lang="en-IN" sz="800" b="1" spc="300" dirty="0">
              <a:latin typeface="Montserrat" panose="00000500000000000000" pitchFamily="2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85D20D1-3547-44CE-84FD-BD38A0FA5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4221" y="1366256"/>
            <a:ext cx="501235" cy="58477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41AFEF6B-9655-436F-A4E2-D1E19D963B3B}"/>
              </a:ext>
            </a:extLst>
          </p:cNvPr>
          <p:cNvSpPr/>
          <p:nvPr/>
        </p:nvSpPr>
        <p:spPr>
          <a:xfrm>
            <a:off x="1784575" y="1426101"/>
            <a:ext cx="2948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Guaranteed Readership</a:t>
            </a:r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id="{1C87F0FC-786E-409D-B36A-9F46CBDB72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221" y="2325481"/>
            <a:ext cx="501235" cy="584774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B607DF56-82B2-4B15-98BE-5CFCE99A9B3B}"/>
              </a:ext>
            </a:extLst>
          </p:cNvPr>
          <p:cNvSpPr/>
          <p:nvPr/>
        </p:nvSpPr>
        <p:spPr>
          <a:xfrm>
            <a:off x="1784575" y="2385326"/>
            <a:ext cx="2710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100% Gender Specific</a:t>
            </a:r>
          </a:p>
        </p:txBody>
      </p:sp>
      <p:pic>
        <p:nvPicPr>
          <p:cNvPr id="84" name="Graphic 83">
            <a:extLst>
              <a:ext uri="{FF2B5EF4-FFF2-40B4-BE49-F238E27FC236}">
                <a16:creationId xmlns:a16="http://schemas.microsoft.com/office/drawing/2014/main" id="{0607EBA0-04C1-418C-8E64-554DE8664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4221" y="3284706"/>
            <a:ext cx="501235" cy="584774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85927369-E7F8-463D-BE31-398754FB311A}"/>
              </a:ext>
            </a:extLst>
          </p:cNvPr>
          <p:cNvSpPr/>
          <p:nvPr/>
        </p:nvSpPr>
        <p:spPr>
          <a:xfrm>
            <a:off x="1784575" y="3344551"/>
            <a:ext cx="2648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Captive Environment</a:t>
            </a:r>
          </a:p>
        </p:txBody>
      </p:sp>
      <p:pic>
        <p:nvPicPr>
          <p:cNvPr id="87" name="Graphic 86">
            <a:extLst>
              <a:ext uri="{FF2B5EF4-FFF2-40B4-BE49-F238E27FC236}">
                <a16:creationId xmlns:a16="http://schemas.microsoft.com/office/drawing/2014/main" id="{A97DFC93-63D0-4D1C-887E-61B2ABBFD0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221" y="4243931"/>
            <a:ext cx="501235" cy="584774"/>
          </a:xfrm>
          <a:prstGeom prst="rect">
            <a:avLst/>
          </a:prstGeom>
        </p:spPr>
      </p:pic>
      <p:sp>
        <p:nvSpPr>
          <p:cNvPr id="88" name="Rectangle 87">
            <a:extLst>
              <a:ext uri="{FF2B5EF4-FFF2-40B4-BE49-F238E27FC236}">
                <a16:creationId xmlns:a16="http://schemas.microsoft.com/office/drawing/2014/main" id="{DFEC4C78-738B-417D-B101-0C37AD4795B2}"/>
              </a:ext>
            </a:extLst>
          </p:cNvPr>
          <p:cNvSpPr/>
          <p:nvPr/>
        </p:nvSpPr>
        <p:spPr>
          <a:xfrm>
            <a:off x="1784575" y="4303776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No Clutter</a:t>
            </a:r>
          </a:p>
        </p:txBody>
      </p:sp>
      <p:pic>
        <p:nvPicPr>
          <p:cNvPr id="90" name="Graphic 89">
            <a:extLst>
              <a:ext uri="{FF2B5EF4-FFF2-40B4-BE49-F238E27FC236}">
                <a16:creationId xmlns:a16="http://schemas.microsoft.com/office/drawing/2014/main" id="{8B6909D9-9C40-46C6-A4A0-082AB1179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4221" y="5203157"/>
            <a:ext cx="501235" cy="584774"/>
          </a:xfrm>
          <a:prstGeom prst="rect">
            <a:avLst/>
          </a:prstGeom>
        </p:spPr>
      </p:pic>
      <p:sp>
        <p:nvSpPr>
          <p:cNvPr id="91" name="Rectangle 90">
            <a:extLst>
              <a:ext uri="{FF2B5EF4-FFF2-40B4-BE49-F238E27FC236}">
                <a16:creationId xmlns:a16="http://schemas.microsoft.com/office/drawing/2014/main" id="{7A37A408-1DF0-41DC-B076-37F063FA5457}"/>
              </a:ext>
            </a:extLst>
          </p:cNvPr>
          <p:cNvSpPr/>
          <p:nvPr/>
        </p:nvSpPr>
        <p:spPr>
          <a:xfrm>
            <a:off x="1784575" y="5263002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High Frequency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0628B63-F2EE-4DD0-9410-681A23E85CE9}"/>
              </a:ext>
            </a:extLst>
          </p:cNvPr>
          <p:cNvGrpSpPr/>
          <p:nvPr/>
        </p:nvGrpSpPr>
        <p:grpSpPr>
          <a:xfrm>
            <a:off x="7375609" y="943857"/>
            <a:ext cx="3632046" cy="5266472"/>
            <a:chOff x="7225876" y="791243"/>
            <a:chExt cx="3931511" cy="5700698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76C9DF8-A056-4D12-BC84-7BCB80541989}"/>
                </a:ext>
              </a:extLst>
            </p:cNvPr>
            <p:cNvGrpSpPr/>
            <p:nvPr/>
          </p:nvGrpSpPr>
          <p:grpSpPr>
            <a:xfrm>
              <a:off x="7225876" y="791243"/>
              <a:ext cx="1906402" cy="2810225"/>
              <a:chOff x="6942323" y="618775"/>
              <a:chExt cx="1906402" cy="2810225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ACC9BEA1-1B24-4E49-89AB-4C03F76BC0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2323" y="618775"/>
                <a:ext cx="1906402" cy="2810225"/>
              </a:xfrm>
              <a:prstGeom prst="rect">
                <a:avLst/>
              </a:prstGeom>
            </p:spPr>
          </p:pic>
          <p:pic>
            <p:nvPicPr>
              <p:cNvPr id="95" name="Picture 94" descr="IMG_0379.jpg">
                <a:extLst>
                  <a:ext uri="{FF2B5EF4-FFF2-40B4-BE49-F238E27FC236}">
                    <a16:creationId xmlns:a16="http://schemas.microsoft.com/office/drawing/2014/main" id="{26C2FE23-CBB3-4552-8125-9F6B5BCAA2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093" y="733425"/>
                <a:ext cx="1652862" cy="2083286"/>
              </a:xfrm>
              <a:prstGeom prst="roundRect">
                <a:avLst>
                  <a:gd name="adj" fmla="val 0"/>
                </a:avLst>
              </a:prstGeom>
            </p:spPr>
          </p:pic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A50C36C-EABC-47D5-9462-B52C4BFAB48B}"/>
                </a:ext>
              </a:extLst>
            </p:cNvPr>
            <p:cNvGrpSpPr/>
            <p:nvPr/>
          </p:nvGrpSpPr>
          <p:grpSpPr>
            <a:xfrm>
              <a:off x="9250985" y="791243"/>
              <a:ext cx="1906402" cy="2810225"/>
              <a:chOff x="6942323" y="618775"/>
              <a:chExt cx="1906402" cy="2810225"/>
            </a:xfrm>
          </p:grpSpPr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id="{C234C371-34CD-4906-BF33-82834B591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2323" y="618775"/>
                <a:ext cx="1906402" cy="2810225"/>
              </a:xfrm>
              <a:prstGeom prst="rect">
                <a:avLst/>
              </a:prstGeom>
            </p:spPr>
          </p:pic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id="{6734C617-BED8-45FB-92E9-A0CF2DC156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069093" y="733425"/>
                <a:ext cx="1652862" cy="2083287"/>
              </a:xfrm>
              <a:prstGeom prst="roundRect">
                <a:avLst>
                  <a:gd name="adj" fmla="val 0"/>
                </a:avLst>
              </a:prstGeom>
            </p:spPr>
          </p:pic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EABDA46F-2EDB-4912-9F4F-EC3A44FEDE9C}"/>
                </a:ext>
              </a:extLst>
            </p:cNvPr>
            <p:cNvGrpSpPr/>
            <p:nvPr/>
          </p:nvGrpSpPr>
          <p:grpSpPr>
            <a:xfrm>
              <a:off x="7225876" y="3681716"/>
              <a:ext cx="1906402" cy="2810225"/>
              <a:chOff x="6942323" y="618775"/>
              <a:chExt cx="1906402" cy="2810225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58635286-E202-4404-8FA6-78182D8021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2323" y="618775"/>
                <a:ext cx="1906402" cy="2810225"/>
              </a:xfrm>
              <a:prstGeom prst="rect">
                <a:avLst/>
              </a:prstGeom>
            </p:spPr>
          </p:pic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E6CCEB7F-54FD-433A-B037-64A4EE28FE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069093" y="733425"/>
                <a:ext cx="1652862" cy="2083287"/>
              </a:xfrm>
              <a:prstGeom prst="roundRect">
                <a:avLst>
                  <a:gd name="adj" fmla="val 0"/>
                </a:avLst>
              </a:prstGeom>
            </p:spPr>
          </p:pic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8B4D3C03-571F-4691-AAEF-363965D48486}"/>
                </a:ext>
              </a:extLst>
            </p:cNvPr>
            <p:cNvGrpSpPr/>
            <p:nvPr/>
          </p:nvGrpSpPr>
          <p:grpSpPr>
            <a:xfrm>
              <a:off x="9250985" y="3681716"/>
              <a:ext cx="1906402" cy="2810225"/>
              <a:chOff x="6942323" y="618775"/>
              <a:chExt cx="1906402" cy="2810225"/>
            </a:xfrm>
          </p:grpSpPr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EC78E14F-5BCC-4FEB-9780-8FFCAB5EFC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2323" y="618775"/>
                <a:ext cx="1906402" cy="2810225"/>
              </a:xfrm>
              <a:prstGeom prst="rect">
                <a:avLst/>
              </a:prstGeom>
            </p:spPr>
          </p:pic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06D5FD4E-63DC-4FDF-9D14-B1DA8C088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021391" y="733425"/>
                <a:ext cx="1748267" cy="2083287"/>
              </a:xfrm>
              <a:prstGeom prst="roundRect">
                <a:avLst>
                  <a:gd name="adj" fmla="val 0"/>
                </a:avLst>
              </a:prstGeom>
            </p:spPr>
          </p:pic>
        </p:grpSp>
      </p:grpSp>
      <p:grpSp>
        <p:nvGrpSpPr>
          <p:cNvPr id="63" name="Graphic 3">
            <a:extLst>
              <a:ext uri="{FF2B5EF4-FFF2-40B4-BE49-F238E27FC236}">
                <a16:creationId xmlns:a16="http://schemas.microsoft.com/office/drawing/2014/main" id="{5B638A67-8421-4962-80B2-6E2EA54F0D01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64" name="Graphic 3">
              <a:extLst>
                <a:ext uri="{FF2B5EF4-FFF2-40B4-BE49-F238E27FC236}">
                  <a16:creationId xmlns:a16="http://schemas.microsoft.com/office/drawing/2014/main" id="{D6DDCFD5-076A-4B16-A00E-F8889FC0AB8B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87A41723-5EE5-4F5D-8CE7-984F39AAFBA5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76" name="Graphic 3">
                <a:extLst>
                  <a:ext uri="{FF2B5EF4-FFF2-40B4-BE49-F238E27FC236}">
                    <a16:creationId xmlns:a16="http://schemas.microsoft.com/office/drawing/2014/main" id="{D6288F37-7029-43BB-A888-B91715BAF5F7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A88E0D63-D1F2-42FC-B3A1-7277FA93CB7E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F40A639E-2CE3-4118-8E62-E868D4C4F7B8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D6B51DC7-229E-4B28-95BB-3EEF74539967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C352F067-0704-49D0-8B94-330256F765FD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AA9D7B52-FD7E-4D0E-95A7-AC42CA7B3486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2D442273-AD76-430D-AF4B-D46B89F4C3CB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BC767F3C-80D1-4A24-BD42-4E9243494734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D1022543-5AD3-4A5F-A74B-3E51C6E58ADF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959057E2-0C58-481A-ACFE-D57560655A78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680E6464-6DCB-4C14-AE0F-7D64813AEEAE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12D7F08B-31EB-4864-ABC6-17F0B2A5BD4D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A05FA03D-0D69-40E5-89C2-7B695C05E5A2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65" name="Graphic 3">
              <a:extLst>
                <a:ext uri="{FF2B5EF4-FFF2-40B4-BE49-F238E27FC236}">
                  <a16:creationId xmlns:a16="http://schemas.microsoft.com/office/drawing/2014/main" id="{3FCA252E-9191-4D30-B76A-B240808A312E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3B3D288-9E96-4DFE-BF1A-F8C1F0A63910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50E5942-CF42-483B-A3C3-D24F7509F0CE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417AC7CE-AD82-4C1F-8C36-9B181AD9EF1F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2AF8DD36-A3A0-4005-A5CE-982EC35A54B3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A5C2BB1-4E44-45EC-BD48-D637A594D020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F8587518-A824-43BF-8F5F-565B74D4876B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7BC4C71-7535-4810-8D87-E34510D52776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1651109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711878" y="407030"/>
            <a:ext cx="4915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 dirty="0">
                <a:solidFill>
                  <a:srgbClr val="B80000"/>
                </a:solidFill>
                <a:latin typeface="Montserrat Black" panose="00000A00000000000000" pitchFamily="2" charset="0"/>
              </a:rPr>
              <a:t>WHY </a:t>
            </a:r>
            <a:r>
              <a:rPr lang="en-IN" sz="3200" dirty="0">
                <a:latin typeface="Montserrat Black" panose="00000A00000000000000" pitchFamily="2" charset="0"/>
              </a:rPr>
              <a:t>WALLBOARDS?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 dirty="0">
                <a:latin typeface="Montserrat" panose="00000500000000000000" pitchFamily="2" charset="0"/>
              </a:rPr>
              <a:t>WWW.CAPTIVEMEDIA.CA</a:t>
            </a:r>
            <a:endParaRPr lang="en-IN" sz="800" b="1" spc="300" dirty="0">
              <a:latin typeface="Montserrat" panose="00000500000000000000" pitchFamily="2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85D20D1-3547-44CE-84FD-BD38A0FA5F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4221" y="1366256"/>
            <a:ext cx="501235" cy="58477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41AFEF6B-9655-436F-A4E2-D1E19D963B3B}"/>
              </a:ext>
            </a:extLst>
          </p:cNvPr>
          <p:cNvSpPr/>
          <p:nvPr/>
        </p:nvSpPr>
        <p:spPr>
          <a:xfrm>
            <a:off x="1784575" y="1426101"/>
            <a:ext cx="2326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48” X 96” Billboard</a:t>
            </a:r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id="{1C87F0FC-786E-409D-B36A-9F46CBDB72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221" y="2325481"/>
            <a:ext cx="501235" cy="584774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B607DF56-82B2-4B15-98BE-5CFCE99A9B3B}"/>
              </a:ext>
            </a:extLst>
          </p:cNvPr>
          <p:cNvSpPr/>
          <p:nvPr/>
        </p:nvSpPr>
        <p:spPr>
          <a:xfrm>
            <a:off x="1784575" y="2385326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Full Colour </a:t>
            </a:r>
          </a:p>
        </p:txBody>
      </p:sp>
      <p:pic>
        <p:nvPicPr>
          <p:cNvPr id="84" name="Graphic 83">
            <a:extLst>
              <a:ext uri="{FF2B5EF4-FFF2-40B4-BE49-F238E27FC236}">
                <a16:creationId xmlns:a16="http://schemas.microsoft.com/office/drawing/2014/main" id="{0607EBA0-04C1-418C-8E64-554DE8664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4221" y="3284706"/>
            <a:ext cx="501235" cy="584774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85927369-E7F8-463D-BE31-398754FB311A}"/>
              </a:ext>
            </a:extLst>
          </p:cNvPr>
          <p:cNvSpPr/>
          <p:nvPr/>
        </p:nvSpPr>
        <p:spPr>
          <a:xfrm>
            <a:off x="1784575" y="3344551"/>
            <a:ext cx="1640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High Impact</a:t>
            </a:r>
          </a:p>
        </p:txBody>
      </p:sp>
      <p:pic>
        <p:nvPicPr>
          <p:cNvPr id="87" name="Graphic 86">
            <a:extLst>
              <a:ext uri="{FF2B5EF4-FFF2-40B4-BE49-F238E27FC236}">
                <a16:creationId xmlns:a16="http://schemas.microsoft.com/office/drawing/2014/main" id="{A97DFC93-63D0-4D1C-887E-61B2ABBFD0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221" y="4243931"/>
            <a:ext cx="501235" cy="584774"/>
          </a:xfrm>
          <a:prstGeom prst="rect">
            <a:avLst/>
          </a:prstGeom>
        </p:spPr>
      </p:pic>
      <p:sp>
        <p:nvSpPr>
          <p:cNvPr id="88" name="Rectangle 87">
            <a:extLst>
              <a:ext uri="{FF2B5EF4-FFF2-40B4-BE49-F238E27FC236}">
                <a16:creationId xmlns:a16="http://schemas.microsoft.com/office/drawing/2014/main" id="{DFEC4C78-738B-417D-B101-0C37AD4795B2}"/>
              </a:ext>
            </a:extLst>
          </p:cNvPr>
          <p:cNvSpPr/>
          <p:nvPr/>
        </p:nvSpPr>
        <p:spPr>
          <a:xfrm>
            <a:off x="1784575" y="4303776"/>
            <a:ext cx="2218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latin typeface="Montserrat" panose="00000500000000000000" pitchFamily="2" charset="0"/>
              </a:rPr>
              <a:t>Brand Awareness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AD7E892-481F-49B5-993A-07E8FCD1FAB5}"/>
              </a:ext>
            </a:extLst>
          </p:cNvPr>
          <p:cNvSpPr/>
          <p:nvPr/>
        </p:nvSpPr>
        <p:spPr>
          <a:xfrm>
            <a:off x="0" y="5489082"/>
            <a:ext cx="4110853" cy="546233"/>
          </a:xfrm>
          <a:prstGeom prst="rect">
            <a:avLst/>
          </a:prstGeom>
          <a:gradFill flip="none" rotWithShape="1">
            <a:gsLst>
              <a:gs pos="0">
                <a:srgbClr val="B80000">
                  <a:shade val="30000"/>
                  <a:satMod val="115000"/>
                </a:srgbClr>
              </a:gs>
              <a:gs pos="50000">
                <a:srgbClr val="B80000">
                  <a:shade val="67500"/>
                  <a:satMod val="115000"/>
                </a:srgbClr>
              </a:gs>
              <a:gs pos="100000">
                <a:srgbClr val="B80000">
                  <a:shade val="100000"/>
                  <a:satMod val="115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bg1"/>
                </a:solidFill>
                <a:latin typeface="Montserrat" panose="00000500000000000000" pitchFamily="2" charset="0"/>
              </a:rPr>
              <a:t>* Available at Kamloops Arenas.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2C63378-374C-48D7-8B4B-B7DE3C122F2B}"/>
              </a:ext>
            </a:extLst>
          </p:cNvPr>
          <p:cNvGrpSpPr/>
          <p:nvPr/>
        </p:nvGrpSpPr>
        <p:grpSpPr>
          <a:xfrm>
            <a:off x="5627007" y="499773"/>
            <a:ext cx="5868568" cy="4786027"/>
            <a:chOff x="5143456" y="499773"/>
            <a:chExt cx="6306448" cy="5143135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8451959-5FBF-4774-8AFA-02A8EBCFEEFA}"/>
                </a:ext>
              </a:extLst>
            </p:cNvPr>
            <p:cNvGrpSpPr/>
            <p:nvPr/>
          </p:nvGrpSpPr>
          <p:grpSpPr>
            <a:xfrm>
              <a:off x="5143456" y="499773"/>
              <a:ext cx="3116151" cy="2745553"/>
              <a:chOff x="5740206" y="586391"/>
              <a:chExt cx="3116151" cy="2745553"/>
            </a:xfrm>
          </p:grpSpPr>
          <p:pic>
            <p:nvPicPr>
              <p:cNvPr id="72" name="Picture 71" descr="53497084274__9CE10AE5-78C1-46D9-8D44-D189E8193527.jpeg">
                <a:extLst>
                  <a:ext uri="{FF2B5EF4-FFF2-40B4-BE49-F238E27FC236}">
                    <a16:creationId xmlns:a16="http://schemas.microsoft.com/office/drawing/2014/main" id="{97F1744F-B18A-46D5-8DB9-3D3A3F1180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0207" y="1040658"/>
                <a:ext cx="3116150" cy="2291286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B2E4F9B4-F521-44DC-89E1-A7932B41CF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0206" y="586391"/>
                <a:ext cx="3116151" cy="1944478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50303DA-68F6-47E1-9788-863B3663A4A9}"/>
                </a:ext>
              </a:extLst>
            </p:cNvPr>
            <p:cNvGrpSpPr/>
            <p:nvPr/>
          </p:nvGrpSpPr>
          <p:grpSpPr>
            <a:xfrm>
              <a:off x="8325527" y="2844954"/>
              <a:ext cx="3124377" cy="2797954"/>
              <a:chOff x="7572828" y="3020660"/>
              <a:chExt cx="3124377" cy="2797954"/>
            </a:xfrm>
          </p:grpSpPr>
          <p:pic>
            <p:nvPicPr>
              <p:cNvPr id="71" name="Picture 70" descr="photo.jpg">
                <a:extLst>
                  <a:ext uri="{FF2B5EF4-FFF2-40B4-BE49-F238E27FC236}">
                    <a16:creationId xmlns:a16="http://schemas.microsoft.com/office/drawing/2014/main" id="{DFD60CBE-6ABD-4D18-A444-63E5526D87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81055" y="3481502"/>
                <a:ext cx="3116150" cy="2337112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4D2DB58B-8BD7-4A40-92C3-AD9FDC7F26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72828" y="3020660"/>
                <a:ext cx="3116151" cy="1944478"/>
              </a:xfrm>
              <a:prstGeom prst="rect">
                <a:avLst/>
              </a:prstGeom>
            </p:spPr>
          </p:pic>
        </p:grpSp>
      </p:grpSp>
      <p:grpSp>
        <p:nvGrpSpPr>
          <p:cNvPr id="57" name="Graphic 3">
            <a:extLst>
              <a:ext uri="{FF2B5EF4-FFF2-40B4-BE49-F238E27FC236}">
                <a16:creationId xmlns:a16="http://schemas.microsoft.com/office/drawing/2014/main" id="{F3D4860B-B7A6-4238-BC67-82F38E40AEF0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58" name="Graphic 3">
              <a:extLst>
                <a:ext uri="{FF2B5EF4-FFF2-40B4-BE49-F238E27FC236}">
                  <a16:creationId xmlns:a16="http://schemas.microsoft.com/office/drawing/2014/main" id="{472BF3AC-4C88-4F38-A88E-261349CB3E11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08C1C22-FC25-4A3F-891F-B5A8FBB977B5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70" name="Graphic 3">
                <a:extLst>
                  <a:ext uri="{FF2B5EF4-FFF2-40B4-BE49-F238E27FC236}">
                    <a16:creationId xmlns:a16="http://schemas.microsoft.com/office/drawing/2014/main" id="{AD171CF8-ED5B-4797-933E-A056A0591AB1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C434D7C2-A320-4A7D-9B4C-EC8629F7D2D5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75C1796D-F532-4251-945A-D9B0352AB9F6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FD16C68E-5355-4C47-B590-3164AFF60850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205C1561-6675-437B-976B-FA4CA4E1D121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254DCEC0-399F-4BCE-A6E6-FFBAB5A32E7D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4378C52E-57A1-43A7-9344-EDFCB474B454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11817F42-24CC-4637-BA83-C6A886264C65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F727AFD8-BF2C-472F-909D-E4E5D86DF4D3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7FA012F3-7772-44AE-AAD6-19637EDC2674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3FE3E228-383B-4A9A-9ABF-23A36DE9D9E2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F5E7AB5D-FAF2-4CA5-9EEC-1D98E54D8239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E3EA630-90E3-4515-8FB2-C191AAC0C0B3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59" name="Graphic 3">
              <a:extLst>
                <a:ext uri="{FF2B5EF4-FFF2-40B4-BE49-F238E27FC236}">
                  <a16:creationId xmlns:a16="http://schemas.microsoft.com/office/drawing/2014/main" id="{351D6945-C20C-4762-9888-91ABE5730065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0AF9943D-7AF3-49FE-82F5-C7126E83964E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A105E1B-FBB9-441B-A010-C0C29A29C8D1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67FEE37-55B5-414D-A9DD-C44CAC726AAF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F3EDE72-31F5-4214-B7F7-DB850DC1E74A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2CBBF95-6DC1-46CA-AB5F-D1A129A1190D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57339F5-A093-4B26-8726-84E27FC32BEF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028511BC-4A3E-4D35-B834-2A907744CBA0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280376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5008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 dirty="0">
                <a:solidFill>
                  <a:srgbClr val="B80000"/>
                </a:solidFill>
                <a:latin typeface="Montserrat Black" panose="00000A00000000000000" pitchFamily="2" charset="0"/>
              </a:rPr>
              <a:t>TARGETING </a:t>
            </a:r>
            <a:r>
              <a:rPr lang="en-IN" sz="3200" dirty="0">
                <a:latin typeface="Montserrat Black" panose="00000A00000000000000" pitchFamily="2" charset="0"/>
              </a:rPr>
              <a:t>ABILITIES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 dirty="0">
                <a:latin typeface="Montserrat" panose="00000500000000000000" pitchFamily="2" charset="0"/>
              </a:rPr>
              <a:t>WWW.CAPTIVEMEDIA.CA</a:t>
            </a:r>
            <a:endParaRPr lang="en-IN" sz="800" b="1" spc="300" dirty="0">
              <a:latin typeface="Montserrat" panose="00000500000000000000" pitchFamily="2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2D29677F-D807-4E36-BA22-E53C39A9F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4232" y="1378572"/>
            <a:ext cx="6531777" cy="4774721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102E0D48-8FBD-40ED-8999-5EA280EB5C44}"/>
              </a:ext>
            </a:extLst>
          </p:cNvPr>
          <p:cNvGrpSpPr/>
          <p:nvPr/>
        </p:nvGrpSpPr>
        <p:grpSpPr>
          <a:xfrm>
            <a:off x="1165627" y="1460538"/>
            <a:ext cx="3775320" cy="815608"/>
            <a:chOff x="1165627" y="1448734"/>
            <a:chExt cx="3775320" cy="815608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B897D111-CE9A-493E-851E-F0559DDC94D2}"/>
                </a:ext>
              </a:extLst>
            </p:cNvPr>
            <p:cNvSpPr/>
            <p:nvPr/>
          </p:nvSpPr>
          <p:spPr>
            <a:xfrm>
              <a:off x="1165627" y="1506660"/>
              <a:ext cx="409736" cy="409736"/>
            </a:xfrm>
            <a:prstGeom prst="ellipse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Montserrat Black" panose="00000A00000000000000" pitchFamily="2" charset="0"/>
                </a:rPr>
                <a:t>1</a:t>
              </a:r>
              <a:endParaRPr lang="en-IN" sz="1600" dirty="0">
                <a:latin typeface="Montserrat Black" panose="00000A00000000000000" pitchFamily="2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2BA589-6DF1-4509-9F3D-A2E7FB554AF1}"/>
                </a:ext>
              </a:extLst>
            </p:cNvPr>
            <p:cNvSpPr/>
            <p:nvPr/>
          </p:nvSpPr>
          <p:spPr>
            <a:xfrm>
              <a:off x="1778647" y="1448734"/>
              <a:ext cx="316230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b="1" dirty="0">
                  <a:solidFill>
                    <a:srgbClr val="B80000"/>
                  </a:solidFill>
                  <a:latin typeface="Montserrat" panose="00000500000000000000" pitchFamily="2" charset="0"/>
                </a:rPr>
                <a:t>Captive Audience</a:t>
              </a:r>
            </a:p>
            <a:p>
              <a:r>
                <a:rPr lang="en-IN" sz="1100" dirty="0">
                  <a:latin typeface="Montserrat" panose="00000500000000000000" pitchFamily="2" charset="0"/>
                </a:rPr>
                <a:t>There are few, if any, other places that allow you to deliver your message with so little distractions.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1BDFDB7-E1DB-4593-A7A5-77E914F0838F}"/>
              </a:ext>
            </a:extLst>
          </p:cNvPr>
          <p:cNvGrpSpPr/>
          <p:nvPr/>
        </p:nvGrpSpPr>
        <p:grpSpPr>
          <a:xfrm>
            <a:off x="1165627" y="2671268"/>
            <a:ext cx="3775320" cy="815608"/>
            <a:chOff x="1165627" y="1448734"/>
            <a:chExt cx="3775320" cy="815608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C9833FF-17DA-4619-9BE9-A83729B3A43D}"/>
                </a:ext>
              </a:extLst>
            </p:cNvPr>
            <p:cNvSpPr/>
            <p:nvPr/>
          </p:nvSpPr>
          <p:spPr>
            <a:xfrm>
              <a:off x="1165627" y="1506660"/>
              <a:ext cx="409736" cy="409736"/>
            </a:xfrm>
            <a:prstGeom prst="ellipse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Montserrat Black" panose="00000A00000000000000" pitchFamily="2" charset="0"/>
                </a:rPr>
                <a:t>2</a:t>
              </a:r>
              <a:endParaRPr lang="en-IN" sz="1600" dirty="0">
                <a:latin typeface="Montserrat Black" panose="00000A00000000000000" pitchFamily="2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359C1517-90E1-420B-8CA7-96E876A46AD2}"/>
                </a:ext>
              </a:extLst>
            </p:cNvPr>
            <p:cNvSpPr/>
            <p:nvPr/>
          </p:nvSpPr>
          <p:spPr>
            <a:xfrm>
              <a:off x="1778647" y="1448734"/>
              <a:ext cx="316230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b="1" dirty="0">
                  <a:solidFill>
                    <a:srgbClr val="B80000"/>
                  </a:solidFill>
                  <a:latin typeface="Montserrat" panose="00000500000000000000" pitchFamily="2" charset="0"/>
                </a:rPr>
                <a:t>100% Gender Specific </a:t>
              </a:r>
            </a:p>
            <a:p>
              <a:r>
                <a:rPr lang="en-US" sz="1100" dirty="0">
                  <a:latin typeface="Montserrat" panose="00000500000000000000" pitchFamily="2" charset="0"/>
                </a:rPr>
                <a:t>Compared to all other traditional media, </a:t>
              </a:r>
            </a:p>
            <a:p>
              <a:r>
                <a:rPr lang="en-US" sz="1100" dirty="0">
                  <a:latin typeface="Montserrat" panose="00000500000000000000" pitchFamily="2" charset="0"/>
                </a:rPr>
                <a:t>Classic Billboards are the only media that can offer this.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529AB415-E34C-48A0-857E-9D84B90B1CB3}"/>
              </a:ext>
            </a:extLst>
          </p:cNvPr>
          <p:cNvGrpSpPr/>
          <p:nvPr/>
        </p:nvGrpSpPr>
        <p:grpSpPr>
          <a:xfrm>
            <a:off x="1165627" y="3881998"/>
            <a:ext cx="3775320" cy="815608"/>
            <a:chOff x="1165627" y="1448734"/>
            <a:chExt cx="3775320" cy="815608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E8469B45-29F0-46D9-A368-E94357214377}"/>
                </a:ext>
              </a:extLst>
            </p:cNvPr>
            <p:cNvSpPr/>
            <p:nvPr/>
          </p:nvSpPr>
          <p:spPr>
            <a:xfrm>
              <a:off x="1165627" y="1506660"/>
              <a:ext cx="409736" cy="409736"/>
            </a:xfrm>
            <a:prstGeom prst="ellipse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Montserrat Black" panose="00000A00000000000000" pitchFamily="2" charset="0"/>
                </a:rPr>
                <a:t>3</a:t>
              </a:r>
              <a:endParaRPr lang="en-IN" sz="1600" dirty="0">
                <a:latin typeface="Montserrat Black" panose="00000A00000000000000" pitchFamily="2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8A5ED5D-D8B7-4D19-967D-606238F029B8}"/>
                </a:ext>
              </a:extLst>
            </p:cNvPr>
            <p:cNvSpPr/>
            <p:nvPr/>
          </p:nvSpPr>
          <p:spPr>
            <a:xfrm>
              <a:off x="1778647" y="1448734"/>
              <a:ext cx="316230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b="1" dirty="0">
                  <a:solidFill>
                    <a:srgbClr val="B80000"/>
                  </a:solidFill>
                  <a:latin typeface="Montserrat" panose="00000500000000000000" pitchFamily="2" charset="0"/>
                </a:rPr>
                <a:t>Better Recall </a:t>
              </a:r>
            </a:p>
            <a:p>
              <a:r>
                <a:rPr lang="en-US" sz="1100" dirty="0">
                  <a:latin typeface="Montserrat" panose="00000500000000000000" pitchFamily="2" charset="0"/>
                </a:rPr>
                <a:t>They are able to recall your message for 60% to 80% longer than other types of advertising.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1A7B1C6-A988-420E-9F5C-7B8C1FEF8B32}"/>
              </a:ext>
            </a:extLst>
          </p:cNvPr>
          <p:cNvGrpSpPr/>
          <p:nvPr/>
        </p:nvGrpSpPr>
        <p:grpSpPr>
          <a:xfrm>
            <a:off x="1165627" y="5092729"/>
            <a:ext cx="3775320" cy="815608"/>
            <a:chOff x="1165627" y="1448734"/>
            <a:chExt cx="3775320" cy="815608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4551752-636B-4093-9947-240581D15E41}"/>
                </a:ext>
              </a:extLst>
            </p:cNvPr>
            <p:cNvSpPr/>
            <p:nvPr/>
          </p:nvSpPr>
          <p:spPr>
            <a:xfrm>
              <a:off x="1165627" y="1506660"/>
              <a:ext cx="409736" cy="409736"/>
            </a:xfrm>
            <a:prstGeom prst="ellipse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Montserrat Black" panose="00000A00000000000000" pitchFamily="2" charset="0"/>
                </a:rPr>
                <a:t>4</a:t>
              </a:r>
              <a:endParaRPr lang="en-IN" sz="1600" dirty="0">
                <a:latin typeface="Montserrat Black" panose="00000A00000000000000" pitchFamily="2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C2F908E-221D-44D1-B8CA-6B56FA700247}"/>
                </a:ext>
              </a:extLst>
            </p:cNvPr>
            <p:cNvSpPr/>
            <p:nvPr/>
          </p:nvSpPr>
          <p:spPr>
            <a:xfrm>
              <a:off x="1778647" y="1448734"/>
              <a:ext cx="316230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b="1" dirty="0">
                  <a:solidFill>
                    <a:srgbClr val="B80000"/>
                  </a:solidFill>
                  <a:latin typeface="Montserrat" panose="00000500000000000000" pitchFamily="2" charset="0"/>
                </a:rPr>
                <a:t>Affordable </a:t>
              </a:r>
            </a:p>
            <a:p>
              <a:r>
                <a:rPr lang="en-US" sz="1100" dirty="0">
                  <a:latin typeface="Montserrat" panose="00000500000000000000" pitchFamily="2" charset="0"/>
                </a:rPr>
                <a:t>Less expensive than many traditional forms of marketing which delivers you a better return on your investment.</a:t>
              </a:r>
            </a:p>
          </p:txBody>
        </p:sp>
      </p:grpSp>
      <p:grpSp>
        <p:nvGrpSpPr>
          <p:cNvPr id="53" name="Graphic 3">
            <a:extLst>
              <a:ext uri="{FF2B5EF4-FFF2-40B4-BE49-F238E27FC236}">
                <a16:creationId xmlns:a16="http://schemas.microsoft.com/office/drawing/2014/main" id="{AC5D0E3B-078A-4AD1-984C-7A00F15E42F2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54" name="Graphic 3">
              <a:extLst>
                <a:ext uri="{FF2B5EF4-FFF2-40B4-BE49-F238E27FC236}">
                  <a16:creationId xmlns:a16="http://schemas.microsoft.com/office/drawing/2014/main" id="{CA400510-215F-4AB2-8932-1B3977550668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DE35EEF-E10A-4786-9689-782BD7B65B11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64" name="Graphic 3">
                <a:extLst>
                  <a:ext uri="{FF2B5EF4-FFF2-40B4-BE49-F238E27FC236}">
                    <a16:creationId xmlns:a16="http://schemas.microsoft.com/office/drawing/2014/main" id="{B5BD0726-695D-49CD-9205-5D58A6ED6306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765B2A94-073E-4B6E-9C7E-82E1FC911E47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BCBD2311-D325-41F9-B524-5B7840DFD35F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A0601404-A9BD-4261-9313-550A9F5A4F3F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2589C188-B1EF-4EB1-8154-8F223E88F27D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F5B29DF3-0539-430E-9FDB-4016232E5B0F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087AC211-50CB-441A-9AE5-ED994954A1B3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E4F71223-CD72-480E-AD62-87A0C634D4BD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7208681C-F348-446E-B24F-DA584BC2CF49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0CA561DB-0D0B-4CD7-8499-2979371AA227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BD402D24-15A2-4823-9E35-039FC0BDB393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6E9F7D78-293A-4068-A3ED-617943753704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AE1B5B9-19B3-4F31-AF32-F42EBF168504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55" name="Graphic 3">
              <a:extLst>
                <a:ext uri="{FF2B5EF4-FFF2-40B4-BE49-F238E27FC236}">
                  <a16:creationId xmlns:a16="http://schemas.microsoft.com/office/drawing/2014/main" id="{3E4FA650-71DC-4ACE-8157-C1847938A990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73BC09E-A00F-48AF-B786-325FA2664FD7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963195A-56E2-4FE4-90C4-F0A7425D3FEB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9108456A-149B-418A-A24A-E44EEEF14B71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F7AF2A6-BC4C-438C-80A4-461C467F0B1E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E46AFF8-9E67-4DD2-A021-41F4AC73F82E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6DD591E-EEBA-4733-81C9-1D33EAE83804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F8878B1-D10B-46FF-B4B3-058A93BBF67C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278661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2791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 dirty="0">
                <a:solidFill>
                  <a:srgbClr val="B80000"/>
                </a:solidFill>
                <a:latin typeface="Montserrat Black" panose="00000A00000000000000" pitchFamily="2" charset="0"/>
              </a:rPr>
              <a:t>NETWORKS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 dirty="0">
                <a:latin typeface="Montserrat" panose="00000500000000000000" pitchFamily="2" charset="0"/>
              </a:rPr>
              <a:t>WWW.CAPTIVEMEDIA.CA</a:t>
            </a:r>
            <a:endParaRPr lang="en-IN" sz="800" b="1" spc="300" dirty="0">
              <a:latin typeface="Montserrat" panose="00000500000000000000" pitchFamily="2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51C863D-BCD1-40AB-A359-55D88BBB68E2}"/>
              </a:ext>
            </a:extLst>
          </p:cNvPr>
          <p:cNvGrpSpPr/>
          <p:nvPr/>
        </p:nvGrpSpPr>
        <p:grpSpPr>
          <a:xfrm>
            <a:off x="615466" y="3778514"/>
            <a:ext cx="2491974" cy="2372256"/>
            <a:chOff x="1165626" y="3792804"/>
            <a:chExt cx="2491974" cy="1766348"/>
          </a:xfrm>
        </p:grpSpPr>
        <p:sp>
          <p:nvSpPr>
            <p:cNvPr id="75" name="Shape 9922">
              <a:extLst>
                <a:ext uri="{FF2B5EF4-FFF2-40B4-BE49-F238E27FC236}">
                  <a16:creationId xmlns:a16="http://schemas.microsoft.com/office/drawing/2014/main" id="{FCE0F25E-7173-4540-944F-8CE1B6929DEC}"/>
                </a:ext>
              </a:extLst>
            </p:cNvPr>
            <p:cNvSpPr/>
            <p:nvPr/>
          </p:nvSpPr>
          <p:spPr>
            <a:xfrm>
              <a:off x="1165626" y="3792804"/>
              <a:ext cx="2491974" cy="44308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6" name="Shape 9924">
              <a:extLst>
                <a:ext uri="{FF2B5EF4-FFF2-40B4-BE49-F238E27FC236}">
                  <a16:creationId xmlns:a16="http://schemas.microsoft.com/office/drawing/2014/main" id="{FF076BB3-C533-4F1A-B361-53BDE0307B13}"/>
                </a:ext>
              </a:extLst>
            </p:cNvPr>
            <p:cNvSpPr/>
            <p:nvPr/>
          </p:nvSpPr>
          <p:spPr>
            <a:xfrm>
              <a:off x="1165626" y="4236741"/>
              <a:ext cx="2491974" cy="443085"/>
            </a:xfrm>
            <a:prstGeom prst="rect">
              <a:avLst/>
            </a:prstGeom>
            <a:solidFill>
              <a:schemeClr val="bg1">
                <a:lumMod val="85000"/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7" name="Shape 9926">
              <a:extLst>
                <a:ext uri="{FF2B5EF4-FFF2-40B4-BE49-F238E27FC236}">
                  <a16:creationId xmlns:a16="http://schemas.microsoft.com/office/drawing/2014/main" id="{B6314232-D3B7-47EF-B516-5D0B652B12AC}"/>
                </a:ext>
              </a:extLst>
            </p:cNvPr>
            <p:cNvSpPr/>
            <p:nvPr/>
          </p:nvSpPr>
          <p:spPr>
            <a:xfrm>
              <a:off x="1165626" y="4676400"/>
              <a:ext cx="2491974" cy="44308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8" name="Shape 9928">
              <a:extLst>
                <a:ext uri="{FF2B5EF4-FFF2-40B4-BE49-F238E27FC236}">
                  <a16:creationId xmlns:a16="http://schemas.microsoft.com/office/drawing/2014/main" id="{FC49EF27-87DB-41EC-84B3-F2321E140DC8}"/>
                </a:ext>
              </a:extLst>
            </p:cNvPr>
            <p:cNvSpPr/>
            <p:nvPr/>
          </p:nvSpPr>
          <p:spPr>
            <a:xfrm>
              <a:off x="1165626" y="5116067"/>
              <a:ext cx="2491974" cy="443085"/>
            </a:xfrm>
            <a:prstGeom prst="rect">
              <a:avLst/>
            </a:prstGeom>
            <a:solidFill>
              <a:schemeClr val="bg1">
                <a:lumMod val="85000"/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9" name="Shape 9960">
            <a:extLst>
              <a:ext uri="{FF2B5EF4-FFF2-40B4-BE49-F238E27FC236}">
                <a16:creationId xmlns:a16="http://schemas.microsoft.com/office/drawing/2014/main" id="{858053CF-1D6C-4DC1-9EC8-62B30A48C51B}"/>
              </a:ext>
            </a:extLst>
          </p:cNvPr>
          <p:cNvSpPr/>
          <p:nvPr/>
        </p:nvSpPr>
        <p:spPr>
          <a:xfrm>
            <a:off x="615466" y="2370075"/>
            <a:ext cx="2491974" cy="1422870"/>
          </a:xfrm>
          <a:prstGeom prst="rect">
            <a:avLst/>
          </a:prstGeom>
          <a:solidFill>
            <a:srgbClr val="6B727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Calibri"/>
              <a:cs typeface="Calibri"/>
              <a:sym typeface="Calibri"/>
            </a:endParaRPr>
          </a:p>
        </p:txBody>
      </p:sp>
      <p:sp>
        <p:nvSpPr>
          <p:cNvPr id="80" name="Shape 9961">
            <a:extLst>
              <a:ext uri="{FF2B5EF4-FFF2-40B4-BE49-F238E27FC236}">
                <a16:creationId xmlns:a16="http://schemas.microsoft.com/office/drawing/2014/main" id="{7A068B8C-BCB8-4DA9-BED4-50B58FEF93FF}"/>
              </a:ext>
            </a:extLst>
          </p:cNvPr>
          <p:cNvSpPr/>
          <p:nvPr/>
        </p:nvSpPr>
        <p:spPr>
          <a:xfrm>
            <a:off x="615466" y="2325481"/>
            <a:ext cx="2491974" cy="3870725"/>
          </a:xfrm>
          <a:prstGeom prst="rect">
            <a:avLst/>
          </a:prstGeom>
          <a:noFill/>
          <a:ln w="127000" cap="flat" cmpd="sng">
            <a:solidFill>
              <a:srgbClr val="6B7278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Calibri"/>
              <a:cs typeface="Calibri"/>
              <a:sym typeface="Calibri"/>
            </a:endParaRPr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459E1449-060D-4278-82CC-A719E7846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417" y="2989688"/>
            <a:ext cx="685799" cy="685799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32B64612-C2D2-4AEA-9D96-B1B70678FAB2}"/>
              </a:ext>
            </a:extLst>
          </p:cNvPr>
          <p:cNvSpPr/>
          <p:nvPr/>
        </p:nvSpPr>
        <p:spPr>
          <a:xfrm>
            <a:off x="1499091" y="3040851"/>
            <a:ext cx="152477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  <a:latin typeface="Montserrat" panose="00000500000000000000" pitchFamily="2" charset="0"/>
              </a:rPr>
              <a:t>RESTOBAR</a:t>
            </a:r>
          </a:p>
          <a:p>
            <a:pPr algn="ctr"/>
            <a:r>
              <a:rPr lang="en-IN" sz="1200" b="1" dirty="0">
                <a:solidFill>
                  <a:schemeClr val="bg1"/>
                </a:solidFill>
                <a:latin typeface="Montserrat" panose="00000500000000000000" pitchFamily="2" charset="0"/>
              </a:rPr>
              <a:t>40 + LOCATIONS</a:t>
            </a:r>
          </a:p>
        </p:txBody>
      </p:sp>
      <p:pic>
        <p:nvPicPr>
          <p:cNvPr id="122" name="Picture 121" descr="resto3.jpg">
            <a:extLst>
              <a:ext uri="{FF2B5EF4-FFF2-40B4-BE49-F238E27FC236}">
                <a16:creationId xmlns:a16="http://schemas.microsoft.com/office/drawing/2014/main" id="{736F5A2D-11E7-42A8-8D5F-001E8253F9FC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6538"/>
          <a:stretch/>
        </p:blipFill>
        <p:spPr>
          <a:xfrm>
            <a:off x="1015963" y="1117955"/>
            <a:ext cx="1721672" cy="172167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712BCE46-76D3-4D48-BD0B-58F9517397B0}"/>
              </a:ext>
            </a:extLst>
          </p:cNvPr>
          <p:cNvSpPr/>
          <p:nvPr/>
        </p:nvSpPr>
        <p:spPr>
          <a:xfrm>
            <a:off x="1406039" y="3955950"/>
            <a:ext cx="910826" cy="2616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Kamloops</a:t>
            </a:r>
            <a:endParaRPr lang="en-IN" sz="1100" dirty="0">
              <a:latin typeface="Montserrat" panose="00000500000000000000" pitchFamily="2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3052BBB3-D582-4ABC-8C3D-0E85A0875B89}"/>
              </a:ext>
            </a:extLst>
          </p:cNvPr>
          <p:cNvSpPr/>
          <p:nvPr/>
        </p:nvSpPr>
        <p:spPr>
          <a:xfrm>
            <a:off x="1509433" y="4539143"/>
            <a:ext cx="704039" cy="2616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Vernon</a:t>
            </a:r>
            <a:endParaRPr lang="en-IN" sz="1100" dirty="0">
              <a:latin typeface="Montserrat" panose="00000500000000000000" pitchFamily="2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2827C79-DF96-4023-9198-0AC900205905}"/>
              </a:ext>
            </a:extLst>
          </p:cNvPr>
          <p:cNvSpPr/>
          <p:nvPr/>
        </p:nvSpPr>
        <p:spPr>
          <a:xfrm>
            <a:off x="1454931" y="5122336"/>
            <a:ext cx="813043" cy="2616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Kelowna</a:t>
            </a:r>
            <a:endParaRPr lang="en-IN" sz="1100" dirty="0">
              <a:latin typeface="Montserrat" panose="00000500000000000000" pitchFamily="2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E0DA8A3-468D-4442-A63A-60430901C26A}"/>
              </a:ext>
            </a:extLst>
          </p:cNvPr>
          <p:cNvSpPr/>
          <p:nvPr/>
        </p:nvSpPr>
        <p:spPr>
          <a:xfrm>
            <a:off x="1418863" y="5705529"/>
            <a:ext cx="885178" cy="2616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Penticton</a:t>
            </a:r>
            <a:endParaRPr lang="en-IN" sz="1100" dirty="0">
              <a:latin typeface="Montserrat" panose="00000500000000000000" pitchFamily="2" charset="0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EADBB8CE-7D56-4EDE-8832-3A8AF4DFE66A}"/>
              </a:ext>
            </a:extLst>
          </p:cNvPr>
          <p:cNvGrpSpPr/>
          <p:nvPr/>
        </p:nvGrpSpPr>
        <p:grpSpPr>
          <a:xfrm>
            <a:off x="3472106" y="3778514"/>
            <a:ext cx="2491974" cy="2372256"/>
            <a:chOff x="1165626" y="3792804"/>
            <a:chExt cx="2491974" cy="1766348"/>
          </a:xfrm>
        </p:grpSpPr>
        <p:sp>
          <p:nvSpPr>
            <p:cNvPr id="127" name="Shape 9922">
              <a:extLst>
                <a:ext uri="{FF2B5EF4-FFF2-40B4-BE49-F238E27FC236}">
                  <a16:creationId xmlns:a16="http://schemas.microsoft.com/office/drawing/2014/main" id="{1C61C98C-B201-435C-8D34-3923F8CAF489}"/>
                </a:ext>
              </a:extLst>
            </p:cNvPr>
            <p:cNvSpPr/>
            <p:nvPr/>
          </p:nvSpPr>
          <p:spPr>
            <a:xfrm>
              <a:off x="1165626" y="3792804"/>
              <a:ext cx="2491974" cy="44308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28" name="Shape 9924">
              <a:extLst>
                <a:ext uri="{FF2B5EF4-FFF2-40B4-BE49-F238E27FC236}">
                  <a16:creationId xmlns:a16="http://schemas.microsoft.com/office/drawing/2014/main" id="{7501D95E-E6DB-47E4-BC2B-630436F1F857}"/>
                </a:ext>
              </a:extLst>
            </p:cNvPr>
            <p:cNvSpPr/>
            <p:nvPr/>
          </p:nvSpPr>
          <p:spPr>
            <a:xfrm>
              <a:off x="1165626" y="4236741"/>
              <a:ext cx="2491974" cy="443085"/>
            </a:xfrm>
            <a:prstGeom prst="rect">
              <a:avLst/>
            </a:prstGeom>
            <a:solidFill>
              <a:schemeClr val="bg1">
                <a:lumMod val="85000"/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29" name="Shape 9926">
              <a:extLst>
                <a:ext uri="{FF2B5EF4-FFF2-40B4-BE49-F238E27FC236}">
                  <a16:creationId xmlns:a16="http://schemas.microsoft.com/office/drawing/2014/main" id="{B27DC547-FE65-482D-B0A3-F52A81555E5E}"/>
                </a:ext>
              </a:extLst>
            </p:cNvPr>
            <p:cNvSpPr/>
            <p:nvPr/>
          </p:nvSpPr>
          <p:spPr>
            <a:xfrm>
              <a:off x="1165626" y="4676400"/>
              <a:ext cx="2491974" cy="44308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30" name="Shape 9928">
              <a:extLst>
                <a:ext uri="{FF2B5EF4-FFF2-40B4-BE49-F238E27FC236}">
                  <a16:creationId xmlns:a16="http://schemas.microsoft.com/office/drawing/2014/main" id="{9FF7F553-FF77-4E32-925E-947D2AC7FAF7}"/>
                </a:ext>
              </a:extLst>
            </p:cNvPr>
            <p:cNvSpPr/>
            <p:nvPr/>
          </p:nvSpPr>
          <p:spPr>
            <a:xfrm>
              <a:off x="1165626" y="5116067"/>
              <a:ext cx="2491974" cy="443085"/>
            </a:xfrm>
            <a:prstGeom prst="rect">
              <a:avLst/>
            </a:prstGeom>
            <a:solidFill>
              <a:schemeClr val="bg1">
                <a:lumMod val="85000"/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131" name="Shape 9960">
            <a:extLst>
              <a:ext uri="{FF2B5EF4-FFF2-40B4-BE49-F238E27FC236}">
                <a16:creationId xmlns:a16="http://schemas.microsoft.com/office/drawing/2014/main" id="{83A4ED4B-10F1-46B0-8F9A-1A6C5C0925A4}"/>
              </a:ext>
            </a:extLst>
          </p:cNvPr>
          <p:cNvSpPr/>
          <p:nvPr/>
        </p:nvSpPr>
        <p:spPr>
          <a:xfrm>
            <a:off x="3472106" y="2370075"/>
            <a:ext cx="2491974" cy="1422870"/>
          </a:xfrm>
          <a:prstGeom prst="rect">
            <a:avLst/>
          </a:prstGeom>
          <a:solidFill>
            <a:srgbClr val="B8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Calibri"/>
              <a:cs typeface="Calibri"/>
              <a:sym typeface="Calibri"/>
            </a:endParaRPr>
          </a:p>
        </p:txBody>
      </p:sp>
      <p:sp>
        <p:nvSpPr>
          <p:cNvPr id="132" name="Shape 9961">
            <a:extLst>
              <a:ext uri="{FF2B5EF4-FFF2-40B4-BE49-F238E27FC236}">
                <a16:creationId xmlns:a16="http://schemas.microsoft.com/office/drawing/2014/main" id="{C14BFE52-D43F-4ECF-A31C-1A69A10F72B5}"/>
              </a:ext>
            </a:extLst>
          </p:cNvPr>
          <p:cNvSpPr/>
          <p:nvPr/>
        </p:nvSpPr>
        <p:spPr>
          <a:xfrm>
            <a:off x="3472106" y="2325481"/>
            <a:ext cx="2491974" cy="3870725"/>
          </a:xfrm>
          <a:prstGeom prst="rect">
            <a:avLst/>
          </a:prstGeom>
          <a:noFill/>
          <a:ln w="127000" cap="flat" cmpd="sng">
            <a:solidFill>
              <a:srgbClr val="B8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Calibri"/>
              <a:cs typeface="Calibri"/>
              <a:sym typeface="Calibri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600D8A18-5A0D-4CF9-8DB9-B811BB21EA91}"/>
              </a:ext>
            </a:extLst>
          </p:cNvPr>
          <p:cNvSpPr/>
          <p:nvPr/>
        </p:nvSpPr>
        <p:spPr>
          <a:xfrm>
            <a:off x="4505611" y="3040851"/>
            <a:ext cx="12250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CAMPUS</a:t>
            </a:r>
          </a:p>
          <a:p>
            <a:pPr algn="ctr"/>
            <a:r>
              <a:rPr lang="en-IN" sz="1200" b="1" dirty="0">
                <a:solidFill>
                  <a:schemeClr val="bg1"/>
                </a:solidFill>
                <a:latin typeface="Montserrat" panose="00000500000000000000" pitchFamily="2" charset="0"/>
              </a:rPr>
              <a:t>9 BUILDINGS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4C5EA7AD-C172-4522-8AAB-203D64448DAD}"/>
              </a:ext>
            </a:extLst>
          </p:cNvPr>
          <p:cNvSpPr/>
          <p:nvPr/>
        </p:nvSpPr>
        <p:spPr>
          <a:xfrm>
            <a:off x="3599266" y="3871312"/>
            <a:ext cx="2237654" cy="43088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Thompson Rivers University  Kamloops, BC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91B1F7F4-A096-4378-B35E-14A30EAE5D2E}"/>
              </a:ext>
            </a:extLst>
          </p:cNvPr>
          <p:cNvSpPr/>
          <p:nvPr/>
        </p:nvSpPr>
        <p:spPr>
          <a:xfrm>
            <a:off x="3599265" y="4454505"/>
            <a:ext cx="2237656" cy="43088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UBC Okanagan University  </a:t>
            </a:r>
          </a:p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Kelowna, BC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0F3DB77-D847-4680-8E71-ADB1E14A0EF3}"/>
              </a:ext>
            </a:extLst>
          </p:cNvPr>
          <p:cNvGrpSpPr/>
          <p:nvPr/>
        </p:nvGrpSpPr>
        <p:grpSpPr>
          <a:xfrm>
            <a:off x="6293553" y="3778514"/>
            <a:ext cx="2491974" cy="2372256"/>
            <a:chOff x="1165626" y="3792804"/>
            <a:chExt cx="2491974" cy="1766348"/>
          </a:xfrm>
        </p:grpSpPr>
        <p:sp>
          <p:nvSpPr>
            <p:cNvPr id="141" name="Shape 9922">
              <a:extLst>
                <a:ext uri="{FF2B5EF4-FFF2-40B4-BE49-F238E27FC236}">
                  <a16:creationId xmlns:a16="http://schemas.microsoft.com/office/drawing/2014/main" id="{3F013C6D-BB68-4803-97DE-F7BE44CE2EF8}"/>
                </a:ext>
              </a:extLst>
            </p:cNvPr>
            <p:cNvSpPr/>
            <p:nvPr/>
          </p:nvSpPr>
          <p:spPr>
            <a:xfrm>
              <a:off x="1165626" y="3792804"/>
              <a:ext cx="2491974" cy="44308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2" name="Shape 9924">
              <a:extLst>
                <a:ext uri="{FF2B5EF4-FFF2-40B4-BE49-F238E27FC236}">
                  <a16:creationId xmlns:a16="http://schemas.microsoft.com/office/drawing/2014/main" id="{1967F2F0-A630-4968-876A-30847BCEA2C1}"/>
                </a:ext>
              </a:extLst>
            </p:cNvPr>
            <p:cNvSpPr/>
            <p:nvPr/>
          </p:nvSpPr>
          <p:spPr>
            <a:xfrm>
              <a:off x="1165626" y="4236741"/>
              <a:ext cx="2491974" cy="443085"/>
            </a:xfrm>
            <a:prstGeom prst="rect">
              <a:avLst/>
            </a:prstGeom>
            <a:solidFill>
              <a:schemeClr val="bg1">
                <a:lumMod val="85000"/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3" name="Shape 9926">
              <a:extLst>
                <a:ext uri="{FF2B5EF4-FFF2-40B4-BE49-F238E27FC236}">
                  <a16:creationId xmlns:a16="http://schemas.microsoft.com/office/drawing/2014/main" id="{219F7D90-433B-4A93-8993-9E262E5A8F36}"/>
                </a:ext>
              </a:extLst>
            </p:cNvPr>
            <p:cNvSpPr/>
            <p:nvPr/>
          </p:nvSpPr>
          <p:spPr>
            <a:xfrm>
              <a:off x="1165626" y="4676400"/>
              <a:ext cx="2491974" cy="44308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4" name="Shape 9928">
              <a:extLst>
                <a:ext uri="{FF2B5EF4-FFF2-40B4-BE49-F238E27FC236}">
                  <a16:creationId xmlns:a16="http://schemas.microsoft.com/office/drawing/2014/main" id="{FEB94B76-A6AC-4A16-99A5-5532F16886C3}"/>
                </a:ext>
              </a:extLst>
            </p:cNvPr>
            <p:cNvSpPr/>
            <p:nvPr/>
          </p:nvSpPr>
          <p:spPr>
            <a:xfrm>
              <a:off x="1165626" y="5116067"/>
              <a:ext cx="2491974" cy="443085"/>
            </a:xfrm>
            <a:prstGeom prst="rect">
              <a:avLst/>
            </a:prstGeom>
            <a:solidFill>
              <a:schemeClr val="bg1">
                <a:lumMod val="85000"/>
                <a:alpha val="58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145" name="Shape 9960">
            <a:extLst>
              <a:ext uri="{FF2B5EF4-FFF2-40B4-BE49-F238E27FC236}">
                <a16:creationId xmlns:a16="http://schemas.microsoft.com/office/drawing/2014/main" id="{743CC6C9-BA0E-44AE-B77E-09C78CC04D2C}"/>
              </a:ext>
            </a:extLst>
          </p:cNvPr>
          <p:cNvSpPr/>
          <p:nvPr/>
        </p:nvSpPr>
        <p:spPr>
          <a:xfrm>
            <a:off x="6293553" y="2370075"/>
            <a:ext cx="2491974" cy="1422870"/>
          </a:xfrm>
          <a:prstGeom prst="rect">
            <a:avLst/>
          </a:prstGeom>
          <a:solidFill>
            <a:srgbClr val="6B727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Calibri"/>
              <a:cs typeface="Calibri"/>
              <a:sym typeface="Calibri"/>
            </a:endParaRPr>
          </a:p>
        </p:txBody>
      </p:sp>
      <p:sp>
        <p:nvSpPr>
          <p:cNvPr id="146" name="Shape 9961">
            <a:extLst>
              <a:ext uri="{FF2B5EF4-FFF2-40B4-BE49-F238E27FC236}">
                <a16:creationId xmlns:a16="http://schemas.microsoft.com/office/drawing/2014/main" id="{4E43DD51-5B71-4E5D-B36D-2901AAD0B6F2}"/>
              </a:ext>
            </a:extLst>
          </p:cNvPr>
          <p:cNvSpPr/>
          <p:nvPr/>
        </p:nvSpPr>
        <p:spPr>
          <a:xfrm>
            <a:off x="6293553" y="2325481"/>
            <a:ext cx="2491974" cy="3870725"/>
          </a:xfrm>
          <a:prstGeom prst="rect">
            <a:avLst/>
          </a:prstGeom>
          <a:noFill/>
          <a:ln w="127000" cap="flat" cmpd="sng">
            <a:solidFill>
              <a:srgbClr val="6B7278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ea typeface="Calibri"/>
              <a:cs typeface="Calibri"/>
              <a:sym typeface="Calibri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38389381-135F-4926-88F1-216C80D2CA45}"/>
              </a:ext>
            </a:extLst>
          </p:cNvPr>
          <p:cNvSpPr/>
          <p:nvPr/>
        </p:nvSpPr>
        <p:spPr>
          <a:xfrm>
            <a:off x="7361523" y="3040851"/>
            <a:ext cx="11560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b="1" dirty="0">
                <a:solidFill>
                  <a:schemeClr val="bg1"/>
                </a:solidFill>
                <a:latin typeface="Montserrat" panose="00000500000000000000" pitchFamily="2" charset="0"/>
              </a:rPr>
              <a:t>SPORTS</a:t>
            </a:r>
          </a:p>
          <a:p>
            <a:pPr algn="ctr"/>
            <a:r>
              <a:rPr lang="en-IN" sz="1200" b="1" dirty="0">
                <a:solidFill>
                  <a:schemeClr val="bg1"/>
                </a:solidFill>
                <a:latin typeface="Montserrat" panose="00000500000000000000" pitchFamily="2" charset="0"/>
              </a:rPr>
              <a:t>3 VENUES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9DB7DB99-5628-4077-B67D-B24BF68E4D0C}"/>
              </a:ext>
            </a:extLst>
          </p:cNvPr>
          <p:cNvSpPr/>
          <p:nvPr/>
        </p:nvSpPr>
        <p:spPr>
          <a:xfrm>
            <a:off x="6673591" y="3871312"/>
            <a:ext cx="1731898" cy="43088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Sandman Centre</a:t>
            </a:r>
          </a:p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Kamloops, BC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DF7F2F5-803E-4A03-B691-053F21B776A3}"/>
              </a:ext>
            </a:extLst>
          </p:cNvPr>
          <p:cNvSpPr/>
          <p:nvPr/>
        </p:nvSpPr>
        <p:spPr>
          <a:xfrm>
            <a:off x="6457352" y="4454505"/>
            <a:ext cx="2164374" cy="43088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fr-FR" sz="1100" i="1" dirty="0">
                <a:latin typeface="Montserrat" panose="00000500000000000000" pitchFamily="2" charset="0"/>
                <a:cs typeface="Calibri"/>
              </a:rPr>
              <a:t>Tournament Capital Centre</a:t>
            </a:r>
          </a:p>
          <a:p>
            <a:pPr algn="ctr"/>
            <a:r>
              <a:rPr lang="fr-FR" sz="1100" i="1" dirty="0">
                <a:latin typeface="Montserrat" panose="00000500000000000000" pitchFamily="2" charset="0"/>
                <a:cs typeface="Calibri"/>
              </a:rPr>
              <a:t>Kamloops, BC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524E720A-B59F-4DBA-8C0A-FA3D3CD1472F}"/>
              </a:ext>
            </a:extLst>
          </p:cNvPr>
          <p:cNvSpPr/>
          <p:nvPr/>
        </p:nvSpPr>
        <p:spPr>
          <a:xfrm>
            <a:off x="6460860" y="5037698"/>
            <a:ext cx="2157360" cy="43088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100" i="1" dirty="0">
                <a:latin typeface="Montserrat" panose="00000500000000000000" pitchFamily="2" charset="0"/>
                <a:cs typeface="Calibri"/>
              </a:rPr>
              <a:t>McArthur Island  Centre Kamloops, BC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BF594BD7-78DC-4775-984E-1AA47934FAF0}"/>
              </a:ext>
            </a:extLst>
          </p:cNvPr>
          <p:cNvSpPr/>
          <p:nvPr/>
        </p:nvSpPr>
        <p:spPr>
          <a:xfrm>
            <a:off x="10271246" y="3040851"/>
            <a:ext cx="10502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CASINO</a:t>
            </a:r>
          </a:p>
          <a:p>
            <a:pPr algn="ctr"/>
            <a:r>
              <a:rPr lang="en-IN" sz="1200" b="1" dirty="0">
                <a:solidFill>
                  <a:schemeClr val="bg1"/>
                </a:solidFill>
                <a:latin typeface="Montserrat" panose="00000500000000000000" pitchFamily="2" charset="0"/>
              </a:rPr>
              <a:t>2 CASINOS</a:t>
            </a:r>
          </a:p>
        </p:txBody>
      </p:sp>
      <p:pic>
        <p:nvPicPr>
          <p:cNvPr id="168" name="Picture 167">
            <a:extLst>
              <a:ext uri="{FF2B5EF4-FFF2-40B4-BE49-F238E27FC236}">
                <a16:creationId xmlns:a16="http://schemas.microsoft.com/office/drawing/2014/main" id="{A18BE3FB-B221-4DE8-BC46-8DBD6372C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6211" y="2875667"/>
            <a:ext cx="808413" cy="808413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4551FF6E-C414-4DD1-B960-D16660497A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0804" y="3029509"/>
            <a:ext cx="609600" cy="609600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8C43E069-7685-4DD8-8E83-E95DFFBCD4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80612" y="2957695"/>
            <a:ext cx="660400" cy="660400"/>
          </a:xfrm>
          <a:prstGeom prst="rect">
            <a:avLst/>
          </a:prstGeom>
        </p:spPr>
      </p:pic>
      <p:pic>
        <p:nvPicPr>
          <p:cNvPr id="171" name="Picture 170" descr="campus4.jpg">
            <a:extLst>
              <a:ext uri="{FF2B5EF4-FFF2-40B4-BE49-F238E27FC236}">
                <a16:creationId xmlns:a16="http://schemas.microsoft.com/office/drawing/2014/main" id="{F4A48CFD-7C47-477B-811D-0619775B9E6C}"/>
              </a:ext>
            </a:extLst>
          </p:cNvPr>
          <p:cNvPicPr>
            <a:picLocks noGrp="1"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8" r="16748"/>
          <a:stretch>
            <a:fillRect/>
          </a:stretch>
        </p:blipFill>
        <p:spPr>
          <a:xfrm>
            <a:off x="3818594" y="1115840"/>
            <a:ext cx="1798998" cy="17259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72" name="Picture 171" descr="sport3.jpg">
            <a:extLst>
              <a:ext uri="{FF2B5EF4-FFF2-40B4-BE49-F238E27FC236}">
                <a16:creationId xmlns:a16="http://schemas.microsoft.com/office/drawing/2014/main" id="{008FF156-AC4F-43FB-968D-75CBB4EFAA3B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2" r="16692"/>
          <a:stretch/>
        </p:blipFill>
        <p:spPr>
          <a:xfrm>
            <a:off x="6678703" y="1117954"/>
            <a:ext cx="1721672" cy="1721672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grpSp>
        <p:nvGrpSpPr>
          <p:cNvPr id="91" name="Graphic 3">
            <a:extLst>
              <a:ext uri="{FF2B5EF4-FFF2-40B4-BE49-F238E27FC236}">
                <a16:creationId xmlns:a16="http://schemas.microsoft.com/office/drawing/2014/main" id="{00BB8DED-EB12-4533-9FF7-D410B2CFB8D3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92" name="Graphic 3">
              <a:extLst>
                <a:ext uri="{FF2B5EF4-FFF2-40B4-BE49-F238E27FC236}">
                  <a16:creationId xmlns:a16="http://schemas.microsoft.com/office/drawing/2014/main" id="{BE858202-3527-4299-95CB-6FFEC5E38B8B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4B5C97F7-8A96-4784-B1A0-4B8C2A90252E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102" name="Graphic 3">
                <a:extLst>
                  <a:ext uri="{FF2B5EF4-FFF2-40B4-BE49-F238E27FC236}">
                    <a16:creationId xmlns:a16="http://schemas.microsoft.com/office/drawing/2014/main" id="{82E1057C-1550-400C-ADA3-4D1AA09AE408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DEBB554C-A30F-4F33-A130-5009FEC723B6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05D66461-5913-4B2D-8CE7-D61C4955F368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BC2CCFA5-7726-428D-BDBF-A6253BF2DA36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4FBCAC22-CF94-4051-B21A-8A59AE7C4A84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8661C13E-5A2B-4947-887F-8E687850F9FC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953DD160-920F-448E-B9C0-5424229CD9D0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F7E1AA62-D2F0-4075-8C4D-7B572D5F9D9A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91A0BFA3-4D62-4F0C-83AA-DBE2DDE338F5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DF692172-4586-4CD8-B3AD-421AE973AD75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CEAC0FE3-0E9D-4E85-9F8D-BAEA75AB01FF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5199246F-1DFC-4DE3-9592-99C09B92AC8F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4981FFC0-35D9-4F73-A475-0018D96B0A34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93" name="Graphic 3">
              <a:extLst>
                <a:ext uri="{FF2B5EF4-FFF2-40B4-BE49-F238E27FC236}">
                  <a16:creationId xmlns:a16="http://schemas.microsoft.com/office/drawing/2014/main" id="{2779B40A-1F1C-4229-BFC5-9238B66F773A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A06BB77-22A7-41A8-B384-A1BC0528CBC2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D6C7A1BC-02BD-4074-AA46-340EABC930F9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6F0307D-2132-4F3C-BA8F-882AA0C67574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EA53F71-9E46-4BAA-B2C4-143FE5D9CACC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29722DB-5FED-4EEA-8341-26E94BF68106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8CF82F4-945C-4E98-AF7E-E707D282134C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AABBB86-80E4-43DA-87A7-526D39CF696E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4207492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3818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 dirty="0">
                <a:solidFill>
                  <a:srgbClr val="B80000"/>
                </a:solidFill>
                <a:latin typeface="Montserrat Black" panose="00000A00000000000000" pitchFamily="2" charset="0"/>
              </a:rPr>
              <a:t>SPORT &amp; </a:t>
            </a:r>
            <a:r>
              <a:rPr lang="en-IN" sz="3200" dirty="0">
                <a:latin typeface="Montserrat Black" panose="00000A00000000000000" pitchFamily="2" charset="0"/>
              </a:rPr>
              <a:t>ARENA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 dirty="0">
                <a:latin typeface="Montserrat" panose="00000500000000000000" pitchFamily="2" charset="0"/>
              </a:rPr>
              <a:t>WWW.CAPTIVEMEDIA.CA</a:t>
            </a:r>
            <a:endParaRPr lang="en-IN" sz="800" b="1" spc="300" dirty="0">
              <a:latin typeface="Montserrat" panose="00000500000000000000" pitchFamily="2" charset="0"/>
            </a:endParaRPr>
          </a:p>
        </p:txBody>
      </p:sp>
      <p:pic>
        <p:nvPicPr>
          <p:cNvPr id="92" name="Graphic 91">
            <a:extLst>
              <a:ext uri="{FF2B5EF4-FFF2-40B4-BE49-F238E27FC236}">
                <a16:creationId xmlns:a16="http://schemas.microsoft.com/office/drawing/2014/main" id="{2B0F887C-E870-4075-BAC7-D8AFA0620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582" y="3321030"/>
            <a:ext cx="1497095" cy="476348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DABB7B95-9BFA-4D89-AAAB-B5B8131CEE14}"/>
              </a:ext>
            </a:extLst>
          </p:cNvPr>
          <p:cNvSpPr/>
          <p:nvPr/>
        </p:nvSpPr>
        <p:spPr>
          <a:xfrm>
            <a:off x="1014622" y="1251247"/>
            <a:ext cx="3093172" cy="4784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4A490DB5-C4B3-486C-91A2-BD77D0D4C09E}"/>
              </a:ext>
            </a:extLst>
          </p:cNvPr>
          <p:cNvSpPr/>
          <p:nvPr/>
        </p:nvSpPr>
        <p:spPr>
          <a:xfrm>
            <a:off x="1166887" y="3679692"/>
            <a:ext cx="2683845" cy="1107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 dirty="0">
                <a:latin typeface="Montserrat" panose="00000500000000000000" pitchFamily="2" charset="0"/>
              </a:rPr>
              <a:t>TRU </a:t>
            </a:r>
            <a:r>
              <a:rPr lang="de-DE" sz="900" dirty="0" err="1">
                <a:latin typeface="Montserrat" panose="00000500000000000000" pitchFamily="2" charset="0"/>
              </a:rPr>
              <a:t>Varsity</a:t>
            </a:r>
            <a:r>
              <a:rPr lang="de-DE" sz="900" dirty="0">
                <a:latin typeface="Montserrat" panose="00000500000000000000" pitchFamily="2" charset="0"/>
              </a:rPr>
              <a:t> </a:t>
            </a:r>
            <a:r>
              <a:rPr lang="de-DE" sz="900" dirty="0" err="1">
                <a:latin typeface="Montserrat" panose="00000500000000000000" pitchFamily="2" charset="0"/>
              </a:rPr>
              <a:t>Men</a:t>
            </a:r>
            <a:r>
              <a:rPr lang="de-DE" sz="900" dirty="0">
                <a:latin typeface="Montserrat" panose="00000500000000000000" pitchFamily="2" charset="0"/>
              </a:rPr>
              <a:t> &amp; Women Soccer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 dirty="0">
                <a:latin typeface="Montserrat" panose="00000500000000000000" pitchFamily="2" charset="0"/>
              </a:rPr>
              <a:t>TRU </a:t>
            </a:r>
            <a:r>
              <a:rPr lang="de-DE" sz="900" dirty="0" err="1">
                <a:latin typeface="Montserrat" panose="00000500000000000000" pitchFamily="2" charset="0"/>
              </a:rPr>
              <a:t>Varsity</a:t>
            </a:r>
            <a:r>
              <a:rPr lang="de-DE" sz="900" dirty="0">
                <a:latin typeface="Montserrat" panose="00000500000000000000" pitchFamily="2" charset="0"/>
              </a:rPr>
              <a:t> </a:t>
            </a:r>
            <a:r>
              <a:rPr lang="de-DE" sz="900" dirty="0" err="1">
                <a:latin typeface="Montserrat" panose="00000500000000000000" pitchFamily="2" charset="0"/>
              </a:rPr>
              <a:t>Men</a:t>
            </a:r>
            <a:r>
              <a:rPr lang="de-DE" sz="900" dirty="0">
                <a:latin typeface="Montserrat" panose="00000500000000000000" pitchFamily="2" charset="0"/>
              </a:rPr>
              <a:t> &amp; Women Basketball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 dirty="0">
                <a:latin typeface="Montserrat" panose="00000500000000000000" pitchFamily="2" charset="0"/>
              </a:rPr>
              <a:t>TRU </a:t>
            </a:r>
            <a:r>
              <a:rPr lang="de-DE" sz="900" dirty="0" err="1">
                <a:latin typeface="Montserrat" panose="00000500000000000000" pitchFamily="2" charset="0"/>
              </a:rPr>
              <a:t>Varsity</a:t>
            </a:r>
            <a:r>
              <a:rPr lang="de-DE" sz="900" dirty="0">
                <a:latin typeface="Montserrat" panose="00000500000000000000" pitchFamily="2" charset="0"/>
              </a:rPr>
              <a:t> </a:t>
            </a:r>
            <a:r>
              <a:rPr lang="de-DE" sz="900" dirty="0" err="1">
                <a:latin typeface="Montserrat" panose="00000500000000000000" pitchFamily="2" charset="0"/>
              </a:rPr>
              <a:t>Men</a:t>
            </a:r>
            <a:r>
              <a:rPr lang="de-DE" sz="900" dirty="0">
                <a:latin typeface="Montserrat" panose="00000500000000000000" pitchFamily="2" charset="0"/>
              </a:rPr>
              <a:t> &amp; Volleyball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 dirty="0" err="1">
                <a:latin typeface="Montserrat" panose="00000500000000000000" pitchFamily="2" charset="0"/>
              </a:rPr>
              <a:t>Aquatic</a:t>
            </a:r>
            <a:r>
              <a:rPr lang="de-DE" sz="900" dirty="0">
                <a:latin typeface="Montserrat" panose="00000500000000000000" pitchFamily="2" charset="0"/>
              </a:rPr>
              <a:t>, Track &amp; </a:t>
            </a:r>
            <a:r>
              <a:rPr lang="de-DE" sz="900" dirty="0" err="1">
                <a:latin typeface="Montserrat" panose="00000500000000000000" pitchFamily="2" charset="0"/>
              </a:rPr>
              <a:t>Gymnastics</a:t>
            </a:r>
            <a:r>
              <a:rPr lang="de-DE" sz="900" dirty="0">
                <a:latin typeface="Montserrat" panose="00000500000000000000" pitchFamily="2" charset="0"/>
              </a:rPr>
              <a:t> </a:t>
            </a:r>
            <a:r>
              <a:rPr lang="de-DE" sz="900" dirty="0" err="1">
                <a:latin typeface="Montserrat" panose="00000500000000000000" pitchFamily="2" charset="0"/>
              </a:rPr>
              <a:t>Centre</a:t>
            </a:r>
            <a:endParaRPr lang="de-DE" sz="900" dirty="0">
              <a:latin typeface="Montserrat" panose="00000500000000000000" pitchFamily="2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 dirty="0">
                <a:latin typeface="Montserrat" panose="00000500000000000000" pitchFamily="2" charset="0"/>
              </a:rPr>
              <a:t>1,000,000 </a:t>
            </a:r>
            <a:r>
              <a:rPr lang="de-DE" sz="900" dirty="0" err="1">
                <a:latin typeface="Montserrat" panose="00000500000000000000" pitchFamily="2" charset="0"/>
              </a:rPr>
              <a:t>visitors</a:t>
            </a:r>
            <a:r>
              <a:rPr lang="de-DE" sz="900" dirty="0">
                <a:latin typeface="Montserrat" panose="00000500000000000000" pitchFamily="2" charset="0"/>
              </a:rPr>
              <a:t> per </a:t>
            </a:r>
            <a:r>
              <a:rPr lang="de-DE" sz="900" dirty="0" err="1">
                <a:latin typeface="Montserrat" panose="00000500000000000000" pitchFamily="2" charset="0"/>
              </a:rPr>
              <a:t>year</a:t>
            </a:r>
            <a:endParaRPr lang="de-DE" sz="900" dirty="0">
              <a:latin typeface="Montserrat" panose="00000500000000000000" pitchFamily="2" charset="0"/>
            </a:endParaRPr>
          </a:p>
        </p:txBody>
      </p:sp>
      <p:pic>
        <p:nvPicPr>
          <p:cNvPr id="95" name="Graphic 94">
            <a:extLst>
              <a:ext uri="{FF2B5EF4-FFF2-40B4-BE49-F238E27FC236}">
                <a16:creationId xmlns:a16="http://schemas.microsoft.com/office/drawing/2014/main" id="{5EA50960-F2D1-4010-9F29-1F29801DC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5046" y="3068489"/>
            <a:ext cx="2955686" cy="588915"/>
          </a:xfrm>
          <a:prstGeom prst="rect">
            <a:avLst/>
          </a:prstGeom>
          <a:effectLst>
            <a:outerShdw blurRad="101600" dist="114300" dir="3780000" algn="tl" rotWithShape="0">
              <a:prstClr val="black">
                <a:alpha val="18000"/>
              </a:prstClr>
            </a:outerShdw>
          </a:effectLst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6AAC4845-79E6-4723-8908-3FABCD97C669}"/>
              </a:ext>
            </a:extLst>
          </p:cNvPr>
          <p:cNvSpPr/>
          <p:nvPr/>
        </p:nvSpPr>
        <p:spPr>
          <a:xfrm>
            <a:off x="1082628" y="3163478"/>
            <a:ext cx="2456122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IN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Tournament Capital Centre</a:t>
            </a:r>
          </a:p>
        </p:txBody>
      </p:sp>
      <p:pic>
        <p:nvPicPr>
          <p:cNvPr id="109" name="Picture 108" descr="TCC-Aerial.jpg">
            <a:extLst>
              <a:ext uri="{FF2B5EF4-FFF2-40B4-BE49-F238E27FC236}">
                <a16:creationId xmlns:a16="http://schemas.microsoft.com/office/drawing/2014/main" id="{B63DC061-66BF-4BA0-A13E-CE3A073397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5" t="11775" r="2736" b="11775"/>
          <a:stretch/>
        </p:blipFill>
        <p:spPr>
          <a:xfrm>
            <a:off x="1166758" y="1437730"/>
            <a:ext cx="2795642" cy="1438972"/>
          </a:xfrm>
          <a:prstGeom prst="rect">
            <a:avLst/>
          </a:prstGeom>
        </p:spPr>
      </p:pic>
      <p:pic>
        <p:nvPicPr>
          <p:cNvPr id="110" name="Picture 109" descr="wolfpack-logo-colour-cmyk40428.eps">
            <a:extLst>
              <a:ext uri="{FF2B5EF4-FFF2-40B4-BE49-F238E27FC236}">
                <a16:creationId xmlns:a16="http://schemas.microsoft.com/office/drawing/2014/main" id="{EB2D3ADF-4CDC-41EC-A233-5043AA7062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384" y="4931310"/>
            <a:ext cx="953646" cy="7080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46C10B-6362-469B-8A82-146B4C6D5CF2}"/>
              </a:ext>
            </a:extLst>
          </p:cNvPr>
          <p:cNvSpPr/>
          <p:nvPr/>
        </p:nvSpPr>
        <p:spPr>
          <a:xfrm>
            <a:off x="1462989" y="5717872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i="1">
                <a:solidFill>
                  <a:srgbClr val="B80000"/>
                </a:solidFill>
                <a:latin typeface="Montserrat" panose="00000500000000000000" pitchFamily="2" charset="0"/>
              </a:rPr>
              <a:t>www.tournamentcapital.com</a:t>
            </a:r>
          </a:p>
        </p:txBody>
      </p:sp>
      <p:pic>
        <p:nvPicPr>
          <p:cNvPr id="118" name="Graphic 117">
            <a:extLst>
              <a:ext uri="{FF2B5EF4-FFF2-40B4-BE49-F238E27FC236}">
                <a16:creationId xmlns:a16="http://schemas.microsoft.com/office/drawing/2014/main" id="{2FDE27CA-1AF5-4912-A372-020A97CC7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9162" y="3321030"/>
            <a:ext cx="1497095" cy="476348"/>
          </a:xfrm>
          <a:prstGeom prst="rect">
            <a:avLst/>
          </a:prstGeom>
        </p:spPr>
      </p:pic>
      <p:sp>
        <p:nvSpPr>
          <p:cNvPr id="119" name="Rectangle 118">
            <a:extLst>
              <a:ext uri="{FF2B5EF4-FFF2-40B4-BE49-F238E27FC236}">
                <a16:creationId xmlns:a16="http://schemas.microsoft.com/office/drawing/2014/main" id="{9805501D-F224-498C-B2CD-854845868792}"/>
              </a:ext>
            </a:extLst>
          </p:cNvPr>
          <p:cNvSpPr/>
          <p:nvPr/>
        </p:nvSpPr>
        <p:spPr>
          <a:xfrm>
            <a:off x="4609202" y="1251247"/>
            <a:ext cx="3093172" cy="4784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39CF52F4-6C46-4BA6-B8F3-A4A9506DDD20}"/>
              </a:ext>
            </a:extLst>
          </p:cNvPr>
          <p:cNvSpPr/>
          <p:nvPr/>
        </p:nvSpPr>
        <p:spPr>
          <a:xfrm>
            <a:off x="4761467" y="3679692"/>
            <a:ext cx="2683845" cy="1107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Kamloops Blazers Hockey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Kamloops Minor Hockey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Concerts &amp; Trade Shows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85 Event Days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450,000 visitors per year</a:t>
            </a:r>
          </a:p>
        </p:txBody>
      </p:sp>
      <p:pic>
        <p:nvPicPr>
          <p:cNvPr id="133" name="Graphic 132">
            <a:extLst>
              <a:ext uri="{FF2B5EF4-FFF2-40B4-BE49-F238E27FC236}">
                <a16:creationId xmlns:a16="http://schemas.microsoft.com/office/drawing/2014/main" id="{F49EDE44-A45F-44BC-B238-87F62C4C4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9626" y="3068489"/>
            <a:ext cx="2955686" cy="588915"/>
          </a:xfrm>
          <a:prstGeom prst="rect">
            <a:avLst/>
          </a:prstGeom>
          <a:effectLst>
            <a:outerShdw blurRad="101600" dist="114300" dir="3780000" algn="tl" rotWithShape="0">
              <a:prstClr val="black">
                <a:alpha val="18000"/>
              </a:prstClr>
            </a:outerShdw>
          </a:effectLst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1AAB682F-06C9-4DCE-B2C0-A374D0C45429}"/>
              </a:ext>
            </a:extLst>
          </p:cNvPr>
          <p:cNvSpPr/>
          <p:nvPr/>
        </p:nvSpPr>
        <p:spPr>
          <a:xfrm>
            <a:off x="4677208" y="3163478"/>
            <a:ext cx="1576072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IN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Sandman Centre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14D943-B732-405C-94C8-C8A55861DA77}"/>
              </a:ext>
            </a:extLst>
          </p:cNvPr>
          <p:cNvSpPr/>
          <p:nvPr/>
        </p:nvSpPr>
        <p:spPr>
          <a:xfrm>
            <a:off x="5164169" y="5717872"/>
            <a:ext cx="19832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i="1">
                <a:solidFill>
                  <a:srgbClr val="B80000"/>
                </a:solidFill>
                <a:latin typeface="Montserrat" panose="00000500000000000000" pitchFamily="2" charset="0"/>
              </a:rPr>
              <a:t>www.sandmancentre.com</a:t>
            </a:r>
          </a:p>
        </p:txBody>
      </p:sp>
      <p:pic>
        <p:nvPicPr>
          <p:cNvPr id="161" name="Graphic 160">
            <a:extLst>
              <a:ext uri="{FF2B5EF4-FFF2-40B4-BE49-F238E27FC236}">
                <a16:creationId xmlns:a16="http://schemas.microsoft.com/office/drawing/2014/main" id="{93F09983-BF1D-4F12-96A9-EEA5067D9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93743" y="3321030"/>
            <a:ext cx="1497095" cy="476348"/>
          </a:xfrm>
          <a:prstGeom prst="rect">
            <a:avLst/>
          </a:prstGeom>
        </p:spPr>
      </p:pic>
      <p:sp>
        <p:nvSpPr>
          <p:cNvPr id="163" name="Rectangle 162">
            <a:extLst>
              <a:ext uri="{FF2B5EF4-FFF2-40B4-BE49-F238E27FC236}">
                <a16:creationId xmlns:a16="http://schemas.microsoft.com/office/drawing/2014/main" id="{043DB083-72E1-4E08-93FD-941618E05903}"/>
              </a:ext>
            </a:extLst>
          </p:cNvPr>
          <p:cNvSpPr/>
          <p:nvPr/>
        </p:nvSpPr>
        <p:spPr>
          <a:xfrm>
            <a:off x="8203783" y="1251247"/>
            <a:ext cx="3093172" cy="4784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D8254A2C-2994-4DDA-B7CE-DD4E9710B95A}"/>
              </a:ext>
            </a:extLst>
          </p:cNvPr>
          <p:cNvSpPr/>
          <p:nvPr/>
        </p:nvSpPr>
        <p:spPr>
          <a:xfrm>
            <a:off x="8356048" y="3679692"/>
            <a:ext cx="2683845" cy="1107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>
                <a:latin typeface="Montserrat" panose="00000500000000000000" pitchFamily="2" charset="0"/>
              </a:rPr>
              <a:t>Kamloops Minor Hockey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>
                <a:latin typeface="Montserrat" panose="00000500000000000000" pitchFamily="2" charset="0"/>
              </a:rPr>
              <a:t>Kamloops Bantam Tourney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>
                <a:latin typeface="Montserrat" panose="00000500000000000000" pitchFamily="2" charset="0"/>
              </a:rPr>
              <a:t>Kamloops Recreational Hockey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>
                <a:latin typeface="Montserrat" panose="00000500000000000000" pitchFamily="2" charset="0"/>
              </a:rPr>
              <a:t>Curling Club &amp; Trade Shows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900">
                <a:latin typeface="Montserrat" panose="00000500000000000000" pitchFamily="2" charset="0"/>
              </a:rPr>
              <a:t>200,000 visitors per year</a:t>
            </a:r>
          </a:p>
        </p:txBody>
      </p:sp>
      <p:pic>
        <p:nvPicPr>
          <p:cNvPr id="167" name="Graphic 166">
            <a:extLst>
              <a:ext uri="{FF2B5EF4-FFF2-40B4-BE49-F238E27FC236}">
                <a16:creationId xmlns:a16="http://schemas.microsoft.com/office/drawing/2014/main" id="{65CD8452-3A76-4A20-AD82-AA427B25B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84207" y="3068489"/>
            <a:ext cx="2955686" cy="588915"/>
          </a:xfrm>
          <a:prstGeom prst="rect">
            <a:avLst/>
          </a:prstGeom>
          <a:effectLst>
            <a:outerShdw blurRad="101600" dist="114300" dir="3780000" algn="tl" rotWithShape="0">
              <a:prstClr val="black">
                <a:alpha val="18000"/>
              </a:prstClr>
            </a:outerShdw>
          </a:effectLst>
        </p:spPr>
      </p:pic>
      <p:sp>
        <p:nvSpPr>
          <p:cNvPr id="174" name="Rectangle 173">
            <a:extLst>
              <a:ext uri="{FF2B5EF4-FFF2-40B4-BE49-F238E27FC236}">
                <a16:creationId xmlns:a16="http://schemas.microsoft.com/office/drawing/2014/main" id="{BC18E1B9-BCA4-4429-BD2A-43AF52515684}"/>
              </a:ext>
            </a:extLst>
          </p:cNvPr>
          <p:cNvSpPr/>
          <p:nvPr/>
        </p:nvSpPr>
        <p:spPr>
          <a:xfrm>
            <a:off x="8271789" y="3163478"/>
            <a:ext cx="2138727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IN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McArthur Island Centre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A3548CF8-0F80-40DA-8BBB-F08E5B681456}"/>
              </a:ext>
            </a:extLst>
          </p:cNvPr>
          <p:cNvSpPr/>
          <p:nvPr/>
        </p:nvSpPr>
        <p:spPr>
          <a:xfrm>
            <a:off x="8652150" y="5717872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i="1">
                <a:solidFill>
                  <a:srgbClr val="B80000"/>
                </a:solidFill>
                <a:latin typeface="Montserrat" panose="00000500000000000000" pitchFamily="2" charset="0"/>
              </a:rPr>
              <a:t>www.tournamentcapital.com</a:t>
            </a:r>
          </a:p>
        </p:txBody>
      </p:sp>
      <p:pic>
        <p:nvPicPr>
          <p:cNvPr id="175" name="Picture 174" descr="SandmanCentre-400x176.jpg">
            <a:extLst>
              <a:ext uri="{FF2B5EF4-FFF2-40B4-BE49-F238E27FC236}">
                <a16:creationId xmlns:a16="http://schemas.microsoft.com/office/drawing/2014/main" id="{D1F7BBE3-F195-4897-9DDE-CEFE760DE8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75"/>
          <a:stretch/>
        </p:blipFill>
        <p:spPr>
          <a:xfrm>
            <a:off x="4772379" y="1443034"/>
            <a:ext cx="2756264" cy="1436495"/>
          </a:xfrm>
          <a:prstGeom prst="rect">
            <a:avLst/>
          </a:prstGeom>
        </p:spPr>
      </p:pic>
      <p:pic>
        <p:nvPicPr>
          <p:cNvPr id="176" name="Picture 175" descr="IMG_1305.jpg">
            <a:extLst>
              <a:ext uri="{FF2B5EF4-FFF2-40B4-BE49-F238E27FC236}">
                <a16:creationId xmlns:a16="http://schemas.microsoft.com/office/drawing/2014/main" id="{5FD861B2-D951-4CE9-9567-6E5E94919B0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" t="14167" r="4130" b="19004"/>
          <a:stretch/>
        </p:blipFill>
        <p:spPr>
          <a:xfrm>
            <a:off x="8371624" y="1437487"/>
            <a:ext cx="2752660" cy="1446890"/>
          </a:xfrm>
          <a:prstGeom prst="rect">
            <a:avLst/>
          </a:prstGeom>
        </p:spPr>
      </p:pic>
      <p:pic>
        <p:nvPicPr>
          <p:cNvPr id="177" name="Picture 176" descr="Sandman Centre logo.psd">
            <a:extLst>
              <a:ext uri="{FF2B5EF4-FFF2-40B4-BE49-F238E27FC236}">
                <a16:creationId xmlns:a16="http://schemas.microsoft.com/office/drawing/2014/main" id="{E246F7AF-5DB5-4DB7-BE0A-BF62786E0F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838" y="4986611"/>
            <a:ext cx="1041896" cy="560346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D514E989-6D5F-4F40-A8EF-649A6A8EF9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96889" y="5015043"/>
            <a:ext cx="602162" cy="560346"/>
          </a:xfrm>
          <a:prstGeom prst="rect">
            <a:avLst/>
          </a:prstGeom>
        </p:spPr>
      </p:pic>
      <p:grpSp>
        <p:nvGrpSpPr>
          <p:cNvPr id="64" name="Graphic 3">
            <a:extLst>
              <a:ext uri="{FF2B5EF4-FFF2-40B4-BE49-F238E27FC236}">
                <a16:creationId xmlns:a16="http://schemas.microsoft.com/office/drawing/2014/main" id="{42DED01B-8639-4649-849F-26AAE854D759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65" name="Graphic 3">
              <a:extLst>
                <a:ext uri="{FF2B5EF4-FFF2-40B4-BE49-F238E27FC236}">
                  <a16:creationId xmlns:a16="http://schemas.microsoft.com/office/drawing/2014/main" id="{E5AF1005-DC03-45EB-AF2A-DEE3A1A3CB9F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C44ECBE3-5122-45A4-BDAD-E50E3ABAA3DA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5" name="Graphic 3">
                <a:extLst>
                  <a:ext uri="{FF2B5EF4-FFF2-40B4-BE49-F238E27FC236}">
                    <a16:creationId xmlns:a16="http://schemas.microsoft.com/office/drawing/2014/main" id="{BFA44D62-3BBA-4092-85DC-C613819168A8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7BDE479E-1E7A-4028-97F1-2597D78B3FFC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B06D08F5-511A-45CB-BD61-22FE0D80640E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34C498AA-DD89-4F22-97F7-A8F28D1A6C16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55C1C595-08C6-4859-B30E-5E9F6B25ADD9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E584EBC8-F64A-432F-9C1A-4B967F35D2B1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A88BEDF4-12C1-4231-8C28-409E7942D622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30CCDBA5-CBAF-4E77-B834-EBD105DC2AB5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0816469B-6615-4972-9A3C-4ED2944009FE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DBA5DA6B-33F2-4F6D-A976-E5CACBF9C7E4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C06C8993-119D-4199-9390-F3166E6C7111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983BC4FA-A797-4162-805F-DD944ED855A5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F6256B-0318-425E-A9AE-7975937388F2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3">
              <a:extLst>
                <a:ext uri="{FF2B5EF4-FFF2-40B4-BE49-F238E27FC236}">
                  <a16:creationId xmlns:a16="http://schemas.microsoft.com/office/drawing/2014/main" id="{2AAD6D5F-C1E2-4718-A07C-28A2E58445CD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CEB442E-72CA-44E1-9573-63046288677A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A6099D1-0A13-4BC0-B435-64F4F1944543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2DB6B74-29D5-4A5E-BB00-2593DFD93648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CF541B3-EB2D-4F7B-99CD-DD808A066314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0F12508-31D8-4E2A-B092-2C6DF0F5AC62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290EF09-9A22-4136-9842-4B18C0381B72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C2C1A0B-5567-47CE-931C-14F8241FC293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6229874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34BDB42-53FF-405B-BA15-A435D758BA56}"/>
              </a:ext>
            </a:extLst>
          </p:cNvPr>
          <p:cNvSpPr/>
          <p:nvPr/>
        </p:nvSpPr>
        <p:spPr>
          <a:xfrm>
            <a:off x="1031410" y="423581"/>
            <a:ext cx="210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>
                <a:solidFill>
                  <a:srgbClr val="B80000"/>
                </a:solidFill>
                <a:latin typeface="Montserrat Black" panose="00000A00000000000000" pitchFamily="2" charset="0"/>
              </a:rPr>
              <a:t>CAMPUS</a:t>
            </a:r>
            <a:endParaRPr lang="en-IN" sz="3200">
              <a:latin typeface="Montserrat Black" panose="00000A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>
                <a:latin typeface="Montserrat" panose="00000500000000000000" pitchFamily="2" charset="0"/>
              </a:rPr>
              <a:t>WWW.CAPTIVEMEDIA.CA</a:t>
            </a:r>
            <a:endParaRPr lang="en-IN" sz="800" b="1" spc="300">
              <a:latin typeface="Montserrat" panose="00000500000000000000" pitchFamily="2" charset="0"/>
            </a:endParaRPr>
          </a:p>
        </p:txBody>
      </p:sp>
      <p:pic>
        <p:nvPicPr>
          <p:cNvPr id="92" name="Graphic 91">
            <a:extLst>
              <a:ext uri="{FF2B5EF4-FFF2-40B4-BE49-F238E27FC236}">
                <a16:creationId xmlns:a16="http://schemas.microsoft.com/office/drawing/2014/main" id="{2B0F887C-E870-4075-BAC7-D8AFA0620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1872" y="3321030"/>
            <a:ext cx="1497095" cy="476348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DABB7B95-9BFA-4D89-AAAB-B5B8131CEE14}"/>
              </a:ext>
            </a:extLst>
          </p:cNvPr>
          <p:cNvSpPr/>
          <p:nvPr/>
        </p:nvSpPr>
        <p:spPr>
          <a:xfrm>
            <a:off x="2811912" y="1251247"/>
            <a:ext cx="3093172" cy="4784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4A490DB5-C4B3-486C-91A2-BD77D0D4C09E}"/>
              </a:ext>
            </a:extLst>
          </p:cNvPr>
          <p:cNvSpPr/>
          <p:nvPr/>
        </p:nvSpPr>
        <p:spPr>
          <a:xfrm>
            <a:off x="2964177" y="3679692"/>
            <a:ext cx="2683845" cy="1107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On campus students:  14,099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Male:  43%	Female:  57%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International Students:  3,635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On campus housing for 1,000 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(8) Varsity Athletic teams</a:t>
            </a:r>
          </a:p>
        </p:txBody>
      </p:sp>
      <p:pic>
        <p:nvPicPr>
          <p:cNvPr id="95" name="Graphic 94">
            <a:extLst>
              <a:ext uri="{FF2B5EF4-FFF2-40B4-BE49-F238E27FC236}">
                <a16:creationId xmlns:a16="http://schemas.microsoft.com/office/drawing/2014/main" id="{5EA50960-F2D1-4010-9F29-1F29801DC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2336" y="3068489"/>
            <a:ext cx="2955686" cy="588915"/>
          </a:xfrm>
          <a:prstGeom prst="rect">
            <a:avLst/>
          </a:prstGeom>
          <a:effectLst>
            <a:outerShdw blurRad="101600" dist="114300" dir="3780000" algn="tl" rotWithShape="0">
              <a:prstClr val="black">
                <a:alpha val="18000"/>
              </a:prstClr>
            </a:outerShdw>
          </a:effectLst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6AAC4845-79E6-4723-8908-3FABCD97C669}"/>
              </a:ext>
            </a:extLst>
          </p:cNvPr>
          <p:cNvSpPr/>
          <p:nvPr/>
        </p:nvSpPr>
        <p:spPr>
          <a:xfrm>
            <a:off x="2879918" y="3163478"/>
            <a:ext cx="2533066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IN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Thompson Rivers University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46C10B-6362-469B-8A82-146B4C6D5CF2}"/>
              </a:ext>
            </a:extLst>
          </p:cNvPr>
          <p:cNvSpPr/>
          <p:nvPr/>
        </p:nvSpPr>
        <p:spPr>
          <a:xfrm>
            <a:off x="3151275" y="5717872"/>
            <a:ext cx="24144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i="1">
                <a:solidFill>
                  <a:srgbClr val="B80000"/>
                </a:solidFill>
                <a:latin typeface="Montserrat" panose="00000500000000000000" pitchFamily="2" charset="0"/>
              </a:rPr>
              <a:t>www.tru.ca/cac/facilities-venues</a:t>
            </a:r>
          </a:p>
        </p:txBody>
      </p:sp>
      <p:pic>
        <p:nvPicPr>
          <p:cNvPr id="118" name="Graphic 117">
            <a:extLst>
              <a:ext uri="{FF2B5EF4-FFF2-40B4-BE49-F238E27FC236}">
                <a16:creationId xmlns:a16="http://schemas.microsoft.com/office/drawing/2014/main" id="{2FDE27CA-1AF5-4912-A372-020A97CC7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6452" y="3321030"/>
            <a:ext cx="1497095" cy="476348"/>
          </a:xfrm>
          <a:prstGeom prst="rect">
            <a:avLst/>
          </a:prstGeom>
        </p:spPr>
      </p:pic>
      <p:sp>
        <p:nvSpPr>
          <p:cNvPr id="119" name="Rectangle 118">
            <a:extLst>
              <a:ext uri="{FF2B5EF4-FFF2-40B4-BE49-F238E27FC236}">
                <a16:creationId xmlns:a16="http://schemas.microsoft.com/office/drawing/2014/main" id="{9805501D-F224-498C-B2CD-854845868792}"/>
              </a:ext>
            </a:extLst>
          </p:cNvPr>
          <p:cNvSpPr/>
          <p:nvPr/>
        </p:nvSpPr>
        <p:spPr>
          <a:xfrm>
            <a:off x="6406492" y="1251247"/>
            <a:ext cx="3093172" cy="4784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39CF52F4-6C46-4BA6-B8F3-A4A9506DDD20}"/>
              </a:ext>
            </a:extLst>
          </p:cNvPr>
          <p:cNvSpPr/>
          <p:nvPr/>
        </p:nvSpPr>
        <p:spPr>
          <a:xfrm>
            <a:off x="6558757" y="3679692"/>
            <a:ext cx="2683845" cy="899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On campus students:  8,218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Male:  40%	Female:  60%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On campus housing for 1,600 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>
                <a:latin typeface="Montserrat" panose="00000500000000000000" pitchFamily="2" charset="0"/>
              </a:rPr>
              <a:t>(8) Varsity Athletic teams</a:t>
            </a:r>
          </a:p>
        </p:txBody>
      </p:sp>
      <p:pic>
        <p:nvPicPr>
          <p:cNvPr id="133" name="Graphic 132">
            <a:extLst>
              <a:ext uri="{FF2B5EF4-FFF2-40B4-BE49-F238E27FC236}">
                <a16:creationId xmlns:a16="http://schemas.microsoft.com/office/drawing/2014/main" id="{F49EDE44-A45F-44BC-B238-87F62C4C4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86916" y="3068489"/>
            <a:ext cx="2955686" cy="588915"/>
          </a:xfrm>
          <a:prstGeom prst="rect">
            <a:avLst/>
          </a:prstGeom>
          <a:effectLst>
            <a:outerShdw blurRad="101600" dist="114300" dir="3780000" algn="tl" rotWithShape="0">
              <a:prstClr val="black">
                <a:alpha val="18000"/>
              </a:prstClr>
            </a:outerShdw>
          </a:effectLst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1AAB682F-06C9-4DCE-B2C0-A374D0C45429}"/>
              </a:ext>
            </a:extLst>
          </p:cNvPr>
          <p:cNvSpPr/>
          <p:nvPr/>
        </p:nvSpPr>
        <p:spPr>
          <a:xfrm>
            <a:off x="6474498" y="3163478"/>
            <a:ext cx="2340705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IN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UBC Okanagan University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14D943-B732-405C-94C8-C8A55861DA77}"/>
              </a:ext>
            </a:extLst>
          </p:cNvPr>
          <p:cNvSpPr/>
          <p:nvPr/>
        </p:nvSpPr>
        <p:spPr>
          <a:xfrm>
            <a:off x="6458116" y="5717872"/>
            <a:ext cx="29899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i="1">
                <a:solidFill>
                  <a:srgbClr val="B80000"/>
                </a:solidFill>
                <a:latin typeface="Montserrat" panose="00000500000000000000" pitchFamily="2" charset="0"/>
              </a:rPr>
              <a:t>camprec.ok.ubc.ca/facilities/gymnasium/</a:t>
            </a:r>
          </a:p>
        </p:txBody>
      </p:sp>
      <p:pic>
        <p:nvPicPr>
          <p:cNvPr id="177" name="Picture 176">
            <a:extLst>
              <a:ext uri="{FF2B5EF4-FFF2-40B4-BE49-F238E27FC236}">
                <a16:creationId xmlns:a16="http://schemas.microsoft.com/office/drawing/2014/main" id="{E246F7AF-5DB5-4DB7-BE0A-BF62786E0F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7976" y="4842225"/>
            <a:ext cx="610200" cy="782432"/>
          </a:xfrm>
          <a:prstGeom prst="rect">
            <a:avLst/>
          </a:prstGeom>
        </p:spPr>
      </p:pic>
      <p:pic>
        <p:nvPicPr>
          <p:cNvPr id="65" name="Picture 64" descr="orientation-2012-70032632.jpg">
            <a:extLst>
              <a:ext uri="{FF2B5EF4-FFF2-40B4-BE49-F238E27FC236}">
                <a16:creationId xmlns:a16="http://schemas.microsoft.com/office/drawing/2014/main" id="{55B1A71B-4332-457D-BEB0-177579D9E4D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0"/>
          <a:stretch/>
        </p:blipFill>
        <p:spPr>
          <a:xfrm>
            <a:off x="2964177" y="1437730"/>
            <a:ext cx="2787423" cy="1438972"/>
          </a:xfrm>
          <a:prstGeom prst="rect">
            <a:avLst/>
          </a:prstGeom>
        </p:spPr>
      </p:pic>
      <p:pic>
        <p:nvPicPr>
          <p:cNvPr id="66" name="Picture 65" descr="images-1.jpg">
            <a:extLst>
              <a:ext uri="{FF2B5EF4-FFF2-40B4-BE49-F238E27FC236}">
                <a16:creationId xmlns:a16="http://schemas.microsoft.com/office/drawing/2014/main" id="{92B1A78D-ACD1-49D3-9172-1DB04EC6063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80"/>
          <a:stretch/>
        </p:blipFill>
        <p:spPr>
          <a:xfrm>
            <a:off x="6558757" y="1437730"/>
            <a:ext cx="2779800" cy="1440241"/>
          </a:xfrm>
          <a:prstGeom prst="rect">
            <a:avLst/>
          </a:prstGeom>
        </p:spPr>
      </p:pic>
      <p:pic>
        <p:nvPicPr>
          <p:cNvPr id="67" name="Picture 66" descr="TRU_Logo_Left_CMYK-colour37473.eps">
            <a:extLst>
              <a:ext uri="{FF2B5EF4-FFF2-40B4-BE49-F238E27FC236}">
                <a16:creationId xmlns:a16="http://schemas.microsoft.com/office/drawing/2014/main" id="{DA954293-E128-497B-AC4B-303B45B55D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276" y="4875644"/>
            <a:ext cx="1571224" cy="818346"/>
          </a:xfrm>
          <a:prstGeom prst="rect">
            <a:avLst/>
          </a:prstGeom>
        </p:spPr>
      </p:pic>
      <p:grpSp>
        <p:nvGrpSpPr>
          <p:cNvPr id="56" name="Graphic 3">
            <a:extLst>
              <a:ext uri="{FF2B5EF4-FFF2-40B4-BE49-F238E27FC236}">
                <a16:creationId xmlns:a16="http://schemas.microsoft.com/office/drawing/2014/main" id="{3DC08A7F-770A-48D9-BB86-E680866405AF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57" name="Graphic 3">
              <a:extLst>
                <a:ext uri="{FF2B5EF4-FFF2-40B4-BE49-F238E27FC236}">
                  <a16:creationId xmlns:a16="http://schemas.microsoft.com/office/drawing/2014/main" id="{3CD8E5EC-6A1F-4DA1-B59F-8542E51DF9CC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9D4530F-DB1A-47E4-8BC8-0AC3C01A23CF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0" name="Graphic 3">
                <a:extLst>
                  <a:ext uri="{FF2B5EF4-FFF2-40B4-BE49-F238E27FC236}">
                    <a16:creationId xmlns:a16="http://schemas.microsoft.com/office/drawing/2014/main" id="{044215BF-2469-4911-BB0D-F8287E5F9B17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D4A9945C-7230-4649-9DAD-BE5CBED620A3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D84AA681-78BD-40B7-AA7F-8B1FC8132F04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59CCC53F-41E3-4688-AE68-FF1A99247E7E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7B8FE2B2-8121-49E0-A07E-2AC887FCAFE2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E7F2DB71-5248-4AE2-9E61-A173B7B84429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73ECB311-900B-4DEF-A052-D430F5669167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5ABA695E-811E-4CEF-81FF-F9B8F417800D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1147612E-55E0-45D1-8CEE-DC6172A0DA58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B423401D-1FDA-4167-8528-CB9CDC52BB8B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1D1C5259-83C9-43EB-954B-8DA36D34F877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7D845F75-0033-4DF0-88D4-17B1BD77A224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9AC98FA-3525-4B1A-8969-8576D4795729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8" name="Graphic 3">
              <a:extLst>
                <a:ext uri="{FF2B5EF4-FFF2-40B4-BE49-F238E27FC236}">
                  <a16:creationId xmlns:a16="http://schemas.microsoft.com/office/drawing/2014/main" id="{604B149E-E738-4152-998A-D88A3B229771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24B04D6-FA5D-4BEC-83F2-ADD3AC50FDD1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AC17E4A-5B18-4D7D-B13D-57E20A39E3A7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FDD57F5-2A1F-4F70-A98E-E636BF3C9D55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A58F09B-48DE-4298-BFBF-80D691147A55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9C248090-5FE6-4ED4-9A3F-292977AD0459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7F240C7C-E762-46BC-863B-76E576F523FA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3EA9F7A-0533-482A-A0A1-DE27970DA9AF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2774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6D15C38-C1A2-4ECA-8C1A-42841EB872AF}"/>
              </a:ext>
            </a:extLst>
          </p:cNvPr>
          <p:cNvSpPr/>
          <p:nvPr/>
        </p:nvSpPr>
        <p:spPr>
          <a:xfrm rot="13012841">
            <a:off x="-1219958" y="-2235723"/>
            <a:ext cx="2258619" cy="5650286"/>
          </a:xfrm>
          <a:prstGeom prst="triangle">
            <a:avLst>
              <a:gd name="adj" fmla="val 50348"/>
            </a:avLst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6035D5-63A7-4CF3-8A45-A7D70E419601}"/>
              </a:ext>
            </a:extLst>
          </p:cNvPr>
          <p:cNvGrpSpPr/>
          <p:nvPr/>
        </p:nvGrpSpPr>
        <p:grpSpPr>
          <a:xfrm rot="11700000">
            <a:off x="7926203" y="3593664"/>
            <a:ext cx="5881382" cy="6545247"/>
            <a:chOff x="-968463" y="-774365"/>
            <a:chExt cx="2385157" cy="2654383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16258CF-6C4D-4C67-A287-1429753E384A}"/>
                </a:ext>
              </a:extLst>
            </p:cNvPr>
            <p:cNvSpPr/>
            <p:nvPr userDrawn="1"/>
          </p:nvSpPr>
          <p:spPr>
            <a:xfrm rot="12920135">
              <a:off x="451165" y="-774365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996C70C-4013-407B-9E24-9092777A7C10}"/>
                </a:ext>
              </a:extLst>
            </p:cNvPr>
            <p:cNvSpPr/>
            <p:nvPr userDrawn="1"/>
          </p:nvSpPr>
          <p:spPr>
            <a:xfrm rot="2900755">
              <a:off x="-284078" y="-771683"/>
              <a:ext cx="1016387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0AC7634-1E9B-47BD-A9F4-79E598F07C2B}"/>
              </a:ext>
            </a:extLst>
          </p:cNvPr>
          <p:cNvGrpSpPr/>
          <p:nvPr/>
        </p:nvGrpSpPr>
        <p:grpSpPr>
          <a:xfrm rot="796828">
            <a:off x="-1253538" y="-1153464"/>
            <a:ext cx="2385157" cy="3332776"/>
            <a:chOff x="-1192579" y="-1066378"/>
            <a:chExt cx="2385157" cy="3332776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41D9B4D-1B16-4741-8EF7-8F5510AC301F}"/>
                </a:ext>
              </a:extLst>
            </p:cNvPr>
            <p:cNvSpPr/>
            <p:nvPr userDrawn="1"/>
          </p:nvSpPr>
          <p:spPr>
            <a:xfrm rot="2133954">
              <a:off x="127850" y="-118759"/>
              <a:ext cx="383791" cy="2385157"/>
            </a:xfrm>
            <a:prstGeom prst="triangle">
              <a:avLst/>
            </a:prstGeom>
            <a:solidFill>
              <a:srgbClr val="323232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E90DA5C0-E8DB-416B-A092-B5D50229D900}"/>
                </a:ext>
              </a:extLst>
            </p:cNvPr>
            <p:cNvSpPr/>
            <p:nvPr userDrawn="1"/>
          </p:nvSpPr>
          <p:spPr>
            <a:xfrm rot="12920135">
              <a:off x="376163" y="-1066378"/>
              <a:ext cx="383791" cy="2654383"/>
            </a:xfrm>
            <a:prstGeom prst="triangle">
              <a:avLst/>
            </a:prstGeom>
            <a:solidFill>
              <a:srgbClr val="323232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42E18D3-BC4C-4B7C-81A4-8D9B0B0A31F4}"/>
                </a:ext>
              </a:extLst>
            </p:cNvPr>
            <p:cNvSpPr/>
            <p:nvPr userDrawn="1"/>
          </p:nvSpPr>
          <p:spPr>
            <a:xfrm rot="2900755">
              <a:off x="-508194" y="-934718"/>
              <a:ext cx="1016387" cy="2385157"/>
            </a:xfrm>
            <a:prstGeom prst="triangle">
              <a:avLst/>
            </a:prstGeom>
            <a:solidFill>
              <a:srgbClr val="B8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5E48BFA-6744-4596-AA5C-F75C1ECB5D95}"/>
              </a:ext>
            </a:extLst>
          </p:cNvPr>
          <p:cNvSpPr/>
          <p:nvPr/>
        </p:nvSpPr>
        <p:spPr>
          <a:xfrm rot="14115852">
            <a:off x="9217951" y="3475592"/>
            <a:ext cx="2084601" cy="6145354"/>
          </a:xfrm>
          <a:prstGeom prst="triangle">
            <a:avLst/>
          </a:prstGeom>
          <a:solidFill>
            <a:srgbClr val="323232">
              <a:lumMod val="20000"/>
              <a:lumOff val="80000"/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4100D4-ADFB-4B68-9CC1-434921C67662}"/>
              </a:ext>
            </a:extLst>
          </p:cNvPr>
          <p:cNvGrpSpPr/>
          <p:nvPr/>
        </p:nvGrpSpPr>
        <p:grpSpPr>
          <a:xfrm>
            <a:off x="9749636" y="-405456"/>
            <a:ext cx="5881382" cy="940224"/>
            <a:chOff x="9607396" y="-481920"/>
            <a:chExt cx="5881382" cy="940224"/>
          </a:xfrm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3B56841E-3138-4CAE-A686-5F8271ECEE20}"/>
                </a:ext>
              </a:extLst>
            </p:cNvPr>
            <p:cNvSpPr/>
            <p:nvPr userDrawn="1"/>
          </p:nvSpPr>
          <p:spPr>
            <a:xfrm rot="14600755">
              <a:off x="12234995" y="-3109519"/>
              <a:ext cx="626183" cy="5881382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99CFCA2-5399-4D9B-8C30-44C46E4ABF9D}"/>
                </a:ext>
              </a:extLst>
            </p:cNvPr>
            <p:cNvSpPr/>
            <p:nvPr userDrawn="1"/>
          </p:nvSpPr>
          <p:spPr>
            <a:xfrm rot="14600755">
              <a:off x="11352760" y="-1199338"/>
              <a:ext cx="626183" cy="2689101"/>
            </a:xfrm>
            <a:prstGeom prst="triangle">
              <a:avLst/>
            </a:prstGeom>
            <a:solidFill>
              <a:srgbClr val="323232">
                <a:lumMod val="20000"/>
                <a:lumOff val="80000"/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+mn-cs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C662D735-8E52-4EEE-8377-8E87D92DED9E}"/>
              </a:ext>
            </a:extLst>
          </p:cNvPr>
          <p:cNvSpPr txBox="1"/>
          <p:nvPr/>
        </p:nvSpPr>
        <p:spPr>
          <a:xfrm>
            <a:off x="315992" y="6383471"/>
            <a:ext cx="2316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300">
                <a:latin typeface="Montserrat" panose="00000500000000000000" pitchFamily="2" charset="0"/>
              </a:rPr>
              <a:t>WWW.CAPTIVEMEDIA.CA</a:t>
            </a:r>
            <a:endParaRPr lang="en-IN" sz="800" b="1" spc="300">
              <a:latin typeface="Montserrat" panose="00000500000000000000" pitchFamily="2" charset="0"/>
            </a:endParaRPr>
          </a:p>
        </p:txBody>
      </p:sp>
      <p:grpSp>
        <p:nvGrpSpPr>
          <p:cNvPr id="64" name="Graphic 3">
            <a:extLst>
              <a:ext uri="{FF2B5EF4-FFF2-40B4-BE49-F238E27FC236}">
                <a16:creationId xmlns:a16="http://schemas.microsoft.com/office/drawing/2014/main" id="{42DED01B-8639-4649-849F-26AAE854D759}"/>
              </a:ext>
            </a:extLst>
          </p:cNvPr>
          <p:cNvGrpSpPr/>
          <p:nvPr/>
        </p:nvGrpSpPr>
        <p:grpSpPr>
          <a:xfrm>
            <a:off x="9437487" y="343661"/>
            <a:ext cx="2403532" cy="424435"/>
            <a:chOff x="2098777" y="2724728"/>
            <a:chExt cx="7989369" cy="1410828"/>
          </a:xfrm>
          <a:solidFill>
            <a:schemeClr val="accent1"/>
          </a:solidFill>
        </p:grpSpPr>
        <p:grpSp>
          <p:nvGrpSpPr>
            <p:cNvPr id="65" name="Graphic 3">
              <a:extLst>
                <a:ext uri="{FF2B5EF4-FFF2-40B4-BE49-F238E27FC236}">
                  <a16:creationId xmlns:a16="http://schemas.microsoft.com/office/drawing/2014/main" id="{E5AF1005-DC03-45EB-AF2A-DEE3A1A3CB9F}"/>
                </a:ext>
              </a:extLst>
            </p:cNvPr>
            <p:cNvGrpSpPr/>
            <p:nvPr/>
          </p:nvGrpSpPr>
          <p:grpSpPr>
            <a:xfrm>
              <a:off x="2098777" y="2724728"/>
              <a:ext cx="7989369" cy="1227971"/>
              <a:chOff x="2098777" y="2724728"/>
              <a:chExt cx="7989369" cy="1227971"/>
            </a:xfrm>
            <a:solidFill>
              <a:schemeClr val="accent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C44ECBE3-5122-45A4-BDAD-E50E3ABAA3DA}"/>
                  </a:ext>
                </a:extLst>
              </p:cNvPr>
              <p:cNvSpPr/>
              <p:nvPr/>
            </p:nvSpPr>
            <p:spPr>
              <a:xfrm>
                <a:off x="2098777" y="2768253"/>
                <a:ext cx="967454" cy="1137240"/>
              </a:xfrm>
              <a:custGeom>
                <a:avLst/>
                <a:gdLst>
                  <a:gd name="connsiteX0" fmla="*/ 456318 w 967454"/>
                  <a:gd name="connsiteY0" fmla="*/ 568620 h 1137240"/>
                  <a:gd name="connsiteX1" fmla="*/ 568621 w 967454"/>
                  <a:gd name="connsiteY1" fmla="*/ 456318 h 1137240"/>
                  <a:gd name="connsiteX2" fmla="*/ 680924 w 967454"/>
                  <a:gd name="connsiteY2" fmla="*/ 568620 h 1137240"/>
                  <a:gd name="connsiteX3" fmla="*/ 568621 w 967454"/>
                  <a:gd name="connsiteY3" fmla="*/ 680923 h 1137240"/>
                  <a:gd name="connsiteX4" fmla="*/ 456318 w 967454"/>
                  <a:gd name="connsiteY4" fmla="*/ 568620 h 1137240"/>
                  <a:gd name="connsiteX5" fmla="*/ 839924 w 967454"/>
                  <a:gd name="connsiteY5" fmla="*/ 302774 h 1137240"/>
                  <a:gd name="connsiteX6" fmla="*/ 568621 w 967454"/>
                  <a:gd name="connsiteY6" fmla="*/ 188694 h 1137240"/>
                  <a:gd name="connsiteX7" fmla="*/ 188694 w 967454"/>
                  <a:gd name="connsiteY7" fmla="*/ 568620 h 1137240"/>
                  <a:gd name="connsiteX8" fmla="*/ 568621 w 967454"/>
                  <a:gd name="connsiteY8" fmla="*/ 948547 h 1137240"/>
                  <a:gd name="connsiteX9" fmla="*/ 835483 w 967454"/>
                  <a:gd name="connsiteY9" fmla="*/ 838909 h 1137240"/>
                  <a:gd name="connsiteX10" fmla="*/ 960729 w 967454"/>
                  <a:gd name="connsiteY10" fmla="*/ 980017 h 1137240"/>
                  <a:gd name="connsiteX11" fmla="*/ 568494 w 967454"/>
                  <a:gd name="connsiteY11" fmla="*/ 1137241 h 1137240"/>
                  <a:gd name="connsiteX12" fmla="*/ 0 w 967454"/>
                  <a:gd name="connsiteY12" fmla="*/ 568493 h 1137240"/>
                  <a:gd name="connsiteX13" fmla="*/ 568494 w 967454"/>
                  <a:gd name="connsiteY13" fmla="*/ 0 h 1137240"/>
                  <a:gd name="connsiteX14" fmla="*/ 967455 w 967454"/>
                  <a:gd name="connsiteY14" fmla="*/ 163569 h 1137240"/>
                  <a:gd name="connsiteX15" fmla="*/ 839924 w 967454"/>
                  <a:gd name="connsiteY15" fmla="*/ 302774 h 113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7454" h="1137240">
                    <a:moveTo>
                      <a:pt x="456318" y="568620"/>
                    </a:moveTo>
                    <a:cubicBezTo>
                      <a:pt x="456318" y="506568"/>
                      <a:pt x="506569" y="456318"/>
                      <a:pt x="568621" y="456318"/>
                    </a:cubicBezTo>
                    <a:cubicBezTo>
                      <a:pt x="630673" y="456318"/>
                      <a:pt x="680924" y="506568"/>
                      <a:pt x="680924" y="568620"/>
                    </a:cubicBezTo>
                    <a:cubicBezTo>
                      <a:pt x="680924" y="630672"/>
                      <a:pt x="630673" y="680923"/>
                      <a:pt x="568621" y="680923"/>
                    </a:cubicBezTo>
                    <a:cubicBezTo>
                      <a:pt x="506569" y="680796"/>
                      <a:pt x="456318" y="630546"/>
                      <a:pt x="456318" y="568620"/>
                    </a:cubicBezTo>
                    <a:close/>
                    <a:moveTo>
                      <a:pt x="839924" y="302774"/>
                    </a:moveTo>
                    <a:cubicBezTo>
                      <a:pt x="771020" y="232346"/>
                      <a:pt x="674960" y="188694"/>
                      <a:pt x="568621" y="188694"/>
                    </a:cubicBezTo>
                    <a:cubicBezTo>
                      <a:pt x="358862" y="188694"/>
                      <a:pt x="188694" y="358735"/>
                      <a:pt x="188694" y="568620"/>
                    </a:cubicBezTo>
                    <a:cubicBezTo>
                      <a:pt x="188694" y="778379"/>
                      <a:pt x="358735" y="948547"/>
                      <a:pt x="568621" y="948547"/>
                    </a:cubicBezTo>
                    <a:cubicBezTo>
                      <a:pt x="672676" y="948547"/>
                      <a:pt x="766959" y="906671"/>
                      <a:pt x="835483" y="838909"/>
                    </a:cubicBezTo>
                    <a:cubicBezTo>
                      <a:pt x="868222" y="893347"/>
                      <a:pt x="910859" y="941060"/>
                      <a:pt x="960729" y="980017"/>
                    </a:cubicBezTo>
                    <a:cubicBezTo>
                      <a:pt x="858705" y="1077346"/>
                      <a:pt x="720642" y="1137241"/>
                      <a:pt x="568494" y="1137241"/>
                    </a:cubicBezTo>
                    <a:cubicBezTo>
                      <a:pt x="254553" y="1137114"/>
                      <a:pt x="0" y="882561"/>
                      <a:pt x="0" y="568493"/>
                    </a:cubicBezTo>
                    <a:cubicBezTo>
                      <a:pt x="0" y="254553"/>
                      <a:pt x="254553" y="0"/>
                      <a:pt x="568494" y="0"/>
                    </a:cubicBezTo>
                    <a:cubicBezTo>
                      <a:pt x="723942" y="0"/>
                      <a:pt x="864796" y="62433"/>
                      <a:pt x="967455" y="163569"/>
                    </a:cubicBezTo>
                    <a:cubicBezTo>
                      <a:pt x="916823" y="201638"/>
                      <a:pt x="873552" y="248843"/>
                      <a:pt x="839924" y="30277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5" name="Graphic 3">
                <a:extLst>
                  <a:ext uri="{FF2B5EF4-FFF2-40B4-BE49-F238E27FC236}">
                    <a16:creationId xmlns:a16="http://schemas.microsoft.com/office/drawing/2014/main" id="{BFA44D62-3BBA-4092-85DC-C613819168A8}"/>
                  </a:ext>
                </a:extLst>
              </p:cNvPr>
              <p:cNvGrpSpPr/>
              <p:nvPr/>
            </p:nvGrpSpPr>
            <p:grpSpPr>
              <a:xfrm>
                <a:off x="3063947" y="2724728"/>
                <a:ext cx="7024199" cy="1227971"/>
                <a:chOff x="3063947" y="2724728"/>
                <a:chExt cx="7024199" cy="1227971"/>
              </a:xfrm>
              <a:solidFill>
                <a:schemeClr val="accent1"/>
              </a:solidFill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7BDE479E-1E7A-4028-97F1-2597D78B3FFC}"/>
                    </a:ext>
                  </a:extLst>
                </p:cNvPr>
                <p:cNvSpPr/>
                <p:nvPr/>
              </p:nvSpPr>
              <p:spPr>
                <a:xfrm>
                  <a:off x="3063947" y="3008213"/>
                  <a:ext cx="661128" cy="661127"/>
                </a:xfrm>
                <a:custGeom>
                  <a:avLst/>
                  <a:gdLst>
                    <a:gd name="connsiteX0" fmla="*/ 537785 w 661128"/>
                    <a:gd name="connsiteY0" fmla="*/ 599710 h 661127"/>
                    <a:gd name="connsiteX1" fmla="*/ 537785 w 661128"/>
                    <a:gd name="connsiteY1" fmla="*/ 587909 h 661127"/>
                    <a:gd name="connsiteX2" fmla="*/ 441598 w 661128"/>
                    <a:gd name="connsiteY2" fmla="*/ 642220 h 661127"/>
                    <a:gd name="connsiteX3" fmla="*/ 330564 w 661128"/>
                    <a:gd name="connsiteY3" fmla="*/ 661127 h 661127"/>
                    <a:gd name="connsiteX4" fmla="*/ 96822 w 661128"/>
                    <a:gd name="connsiteY4" fmla="*/ 564306 h 661127"/>
                    <a:gd name="connsiteX5" fmla="*/ 0 w 661128"/>
                    <a:gd name="connsiteY5" fmla="*/ 330564 h 661127"/>
                    <a:gd name="connsiteX6" fmla="*/ 96822 w 661128"/>
                    <a:gd name="connsiteY6" fmla="*/ 96822 h 661127"/>
                    <a:gd name="connsiteX7" fmla="*/ 330564 w 661128"/>
                    <a:gd name="connsiteY7" fmla="*/ 0 h 661127"/>
                    <a:gd name="connsiteX8" fmla="*/ 564306 w 661128"/>
                    <a:gd name="connsiteY8" fmla="*/ 96822 h 661127"/>
                    <a:gd name="connsiteX9" fmla="*/ 661128 w 661128"/>
                    <a:gd name="connsiteY9" fmla="*/ 330564 h 661127"/>
                    <a:gd name="connsiteX10" fmla="*/ 661128 w 661128"/>
                    <a:gd name="connsiteY10" fmla="*/ 599710 h 661127"/>
                    <a:gd name="connsiteX11" fmla="*/ 643109 w 661128"/>
                    <a:gd name="connsiteY11" fmla="*/ 643108 h 661127"/>
                    <a:gd name="connsiteX12" fmla="*/ 599710 w 661128"/>
                    <a:gd name="connsiteY12" fmla="*/ 661127 h 661127"/>
                    <a:gd name="connsiteX13" fmla="*/ 555677 w 661128"/>
                    <a:gd name="connsiteY13" fmla="*/ 643108 h 661127"/>
                    <a:gd name="connsiteX14" fmla="*/ 537785 w 661128"/>
                    <a:gd name="connsiteY14" fmla="*/ 599710 h 661127"/>
                    <a:gd name="connsiteX15" fmla="*/ 330564 w 661128"/>
                    <a:gd name="connsiteY15" fmla="*/ 123216 h 661127"/>
                    <a:gd name="connsiteX16" fmla="*/ 249097 w 661128"/>
                    <a:gd name="connsiteY16" fmla="*/ 139712 h 661127"/>
                    <a:gd name="connsiteX17" fmla="*/ 183618 w 661128"/>
                    <a:gd name="connsiteY17" fmla="*/ 184253 h 661127"/>
                    <a:gd name="connsiteX18" fmla="*/ 139586 w 661128"/>
                    <a:gd name="connsiteY18" fmla="*/ 250112 h 661127"/>
                    <a:gd name="connsiteX19" fmla="*/ 123343 w 661128"/>
                    <a:gd name="connsiteY19" fmla="*/ 330437 h 661127"/>
                    <a:gd name="connsiteX20" fmla="*/ 139586 w 661128"/>
                    <a:gd name="connsiteY20" fmla="*/ 410762 h 661127"/>
                    <a:gd name="connsiteX21" fmla="*/ 183618 w 661128"/>
                    <a:gd name="connsiteY21" fmla="*/ 476621 h 661127"/>
                    <a:gd name="connsiteX22" fmla="*/ 249097 w 661128"/>
                    <a:gd name="connsiteY22" fmla="*/ 521161 h 661127"/>
                    <a:gd name="connsiteX23" fmla="*/ 330564 w 661128"/>
                    <a:gd name="connsiteY23" fmla="*/ 537658 h 661127"/>
                    <a:gd name="connsiteX24" fmla="*/ 411397 w 661128"/>
                    <a:gd name="connsiteY24" fmla="*/ 521161 h 661127"/>
                    <a:gd name="connsiteX25" fmla="*/ 477256 w 661128"/>
                    <a:gd name="connsiteY25" fmla="*/ 476240 h 661127"/>
                    <a:gd name="connsiteX26" fmla="*/ 521543 w 661128"/>
                    <a:gd name="connsiteY26" fmla="*/ 410381 h 661127"/>
                    <a:gd name="connsiteX27" fmla="*/ 537785 w 661128"/>
                    <a:gd name="connsiteY27" fmla="*/ 330437 h 661127"/>
                    <a:gd name="connsiteX28" fmla="*/ 521543 w 661128"/>
                    <a:gd name="connsiteY28" fmla="*/ 250492 h 661127"/>
                    <a:gd name="connsiteX29" fmla="*/ 477256 w 661128"/>
                    <a:gd name="connsiteY29" fmla="*/ 184633 h 661127"/>
                    <a:gd name="connsiteX30" fmla="*/ 411397 w 661128"/>
                    <a:gd name="connsiteY30" fmla="*/ 139712 h 661127"/>
                    <a:gd name="connsiteX31" fmla="*/ 330564 w 661128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7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4" y="655163"/>
                        <a:pt x="616588" y="661127"/>
                        <a:pt x="599710" y="661127"/>
                      </a:cubicBezTo>
                      <a:cubicBezTo>
                        <a:pt x="582453" y="661127"/>
                        <a:pt x="567733" y="655163"/>
                        <a:pt x="555677" y="643108"/>
                      </a:cubicBezTo>
                      <a:cubicBezTo>
                        <a:pt x="543876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844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9" y="224859"/>
                        <a:pt x="139586" y="250112"/>
                      </a:cubicBezTo>
                      <a:cubicBezTo>
                        <a:pt x="128799" y="275364"/>
                        <a:pt x="123343" y="302012"/>
                        <a:pt x="123343" y="330437"/>
                      </a:cubicBezTo>
                      <a:cubicBezTo>
                        <a:pt x="123343" y="358735"/>
                        <a:pt x="128799" y="385510"/>
                        <a:pt x="139586" y="410762"/>
                      </a:cubicBezTo>
                      <a:cubicBezTo>
                        <a:pt x="150372" y="435887"/>
                        <a:pt x="165092" y="457967"/>
                        <a:pt x="183618" y="476621"/>
                      </a:cubicBezTo>
                      <a:cubicBezTo>
                        <a:pt x="202145" y="495275"/>
                        <a:pt x="223971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3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09" y="457333"/>
                        <a:pt x="510756" y="435380"/>
                        <a:pt x="521543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3" y="250492"/>
                      </a:cubicBezTo>
                      <a:cubicBezTo>
                        <a:pt x="510756" y="225494"/>
                        <a:pt x="495909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B06D08F5-511A-45CB-BD61-22FE0D80640E}"/>
                    </a:ext>
                  </a:extLst>
                </p:cNvPr>
                <p:cNvSpPr/>
                <p:nvPr/>
              </p:nvSpPr>
              <p:spPr>
                <a:xfrm>
                  <a:off x="3807431" y="3008086"/>
                  <a:ext cx="661128" cy="944612"/>
                </a:xfrm>
                <a:custGeom>
                  <a:avLst/>
                  <a:gdLst>
                    <a:gd name="connsiteX0" fmla="*/ 330691 w 661128"/>
                    <a:gd name="connsiteY0" fmla="*/ 661254 h 944612"/>
                    <a:gd name="connsiteX1" fmla="*/ 123470 w 661128"/>
                    <a:gd name="connsiteY1" fmla="*/ 588670 h 944612"/>
                    <a:gd name="connsiteX2" fmla="*/ 123470 w 661128"/>
                    <a:gd name="connsiteY2" fmla="*/ 883195 h 944612"/>
                    <a:gd name="connsiteX3" fmla="*/ 105451 w 661128"/>
                    <a:gd name="connsiteY3" fmla="*/ 927228 h 944612"/>
                    <a:gd name="connsiteX4" fmla="*/ 61418 w 661128"/>
                    <a:gd name="connsiteY4" fmla="*/ 944613 h 944612"/>
                    <a:gd name="connsiteX5" fmla="*/ 17385 w 661128"/>
                    <a:gd name="connsiteY5" fmla="*/ 927228 h 944612"/>
                    <a:gd name="connsiteX6" fmla="*/ 0 w 661128"/>
                    <a:gd name="connsiteY6" fmla="*/ 883195 h 944612"/>
                    <a:gd name="connsiteX7" fmla="*/ 0 w 661128"/>
                    <a:gd name="connsiteY7" fmla="*/ 330564 h 944612"/>
                    <a:gd name="connsiteX8" fmla="*/ 96822 w 661128"/>
                    <a:gd name="connsiteY8" fmla="*/ 96822 h 944612"/>
                    <a:gd name="connsiteX9" fmla="*/ 330564 w 661128"/>
                    <a:gd name="connsiteY9" fmla="*/ 0 h 944612"/>
                    <a:gd name="connsiteX10" fmla="*/ 564306 w 661128"/>
                    <a:gd name="connsiteY10" fmla="*/ 96822 h 944612"/>
                    <a:gd name="connsiteX11" fmla="*/ 636891 w 661128"/>
                    <a:gd name="connsiteY11" fmla="*/ 203414 h 944612"/>
                    <a:gd name="connsiteX12" fmla="*/ 661128 w 661128"/>
                    <a:gd name="connsiteY12" fmla="*/ 330691 h 944612"/>
                    <a:gd name="connsiteX13" fmla="*/ 564306 w 661128"/>
                    <a:gd name="connsiteY13" fmla="*/ 564433 h 944612"/>
                    <a:gd name="connsiteX14" fmla="*/ 456572 w 661128"/>
                    <a:gd name="connsiteY14" fmla="*/ 637398 h 944612"/>
                    <a:gd name="connsiteX15" fmla="*/ 330691 w 661128"/>
                    <a:gd name="connsiteY15" fmla="*/ 661254 h 944612"/>
                    <a:gd name="connsiteX16" fmla="*/ 123470 w 661128"/>
                    <a:gd name="connsiteY16" fmla="*/ 330564 h 944612"/>
                    <a:gd name="connsiteX17" fmla="*/ 139713 w 661128"/>
                    <a:gd name="connsiteY17" fmla="*/ 410889 h 944612"/>
                    <a:gd name="connsiteX18" fmla="*/ 183746 w 661128"/>
                    <a:gd name="connsiteY18" fmla="*/ 476748 h 944612"/>
                    <a:gd name="connsiteX19" fmla="*/ 249224 w 661128"/>
                    <a:gd name="connsiteY19" fmla="*/ 521288 h 944612"/>
                    <a:gd name="connsiteX20" fmla="*/ 330691 w 661128"/>
                    <a:gd name="connsiteY20" fmla="*/ 537785 h 944612"/>
                    <a:gd name="connsiteX21" fmla="*/ 411524 w 661128"/>
                    <a:gd name="connsiteY21" fmla="*/ 521288 h 944612"/>
                    <a:gd name="connsiteX22" fmla="*/ 477383 w 661128"/>
                    <a:gd name="connsiteY22" fmla="*/ 476367 h 944612"/>
                    <a:gd name="connsiteX23" fmla="*/ 521669 w 661128"/>
                    <a:gd name="connsiteY23" fmla="*/ 410508 h 944612"/>
                    <a:gd name="connsiteX24" fmla="*/ 537912 w 661128"/>
                    <a:gd name="connsiteY24" fmla="*/ 330564 h 944612"/>
                    <a:gd name="connsiteX25" fmla="*/ 521669 w 661128"/>
                    <a:gd name="connsiteY25" fmla="*/ 250619 h 944612"/>
                    <a:gd name="connsiteX26" fmla="*/ 477383 w 661128"/>
                    <a:gd name="connsiteY26" fmla="*/ 184760 h 944612"/>
                    <a:gd name="connsiteX27" fmla="*/ 411524 w 661128"/>
                    <a:gd name="connsiteY27" fmla="*/ 139839 h 944612"/>
                    <a:gd name="connsiteX28" fmla="*/ 330691 w 661128"/>
                    <a:gd name="connsiteY28" fmla="*/ 123343 h 944612"/>
                    <a:gd name="connsiteX29" fmla="*/ 249224 w 661128"/>
                    <a:gd name="connsiteY29" fmla="*/ 139839 h 944612"/>
                    <a:gd name="connsiteX30" fmla="*/ 183746 w 661128"/>
                    <a:gd name="connsiteY30" fmla="*/ 184380 h 944612"/>
                    <a:gd name="connsiteX31" fmla="*/ 139713 w 661128"/>
                    <a:gd name="connsiteY31" fmla="*/ 250239 h 944612"/>
                    <a:gd name="connsiteX32" fmla="*/ 123470 w 661128"/>
                    <a:gd name="connsiteY32" fmla="*/ 330564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61128" h="944612">
                      <a:moveTo>
                        <a:pt x="330691" y="661254"/>
                      </a:moveTo>
                      <a:cubicBezTo>
                        <a:pt x="251635" y="661254"/>
                        <a:pt x="182476" y="637017"/>
                        <a:pt x="123470" y="588670"/>
                      </a:cubicBezTo>
                      <a:lnTo>
                        <a:pt x="123470" y="883195"/>
                      </a:lnTo>
                      <a:cubicBezTo>
                        <a:pt x="123470" y="900961"/>
                        <a:pt x="117506" y="915554"/>
                        <a:pt x="105451" y="927228"/>
                      </a:cubicBezTo>
                      <a:cubicBezTo>
                        <a:pt x="93395" y="938776"/>
                        <a:pt x="78802" y="944613"/>
                        <a:pt x="61418" y="944613"/>
                      </a:cubicBezTo>
                      <a:cubicBezTo>
                        <a:pt x="43652" y="944613"/>
                        <a:pt x="29059" y="938776"/>
                        <a:pt x="17385" y="927228"/>
                      </a:cubicBezTo>
                      <a:cubicBezTo>
                        <a:pt x="5710" y="915554"/>
                        <a:pt x="0" y="900961"/>
                        <a:pt x="0" y="883195"/>
                      </a:cubicBezTo>
                      <a:lnTo>
                        <a:pt x="0" y="330564"/>
                      </a:ln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422817"/>
                        <a:pt x="628897" y="500731"/>
                        <a:pt x="564306" y="564433"/>
                      </a:cubicBezTo>
                      <a:cubicBezTo>
                        <a:pt x="531187" y="597045"/>
                        <a:pt x="495275" y="621409"/>
                        <a:pt x="456572" y="637398"/>
                      </a:cubicBezTo>
                      <a:cubicBezTo>
                        <a:pt x="417995" y="653260"/>
                        <a:pt x="375993" y="661254"/>
                        <a:pt x="330691" y="661254"/>
                      </a:cubicBezTo>
                      <a:close/>
                      <a:moveTo>
                        <a:pt x="123470" y="330564"/>
                      </a:moveTo>
                      <a:cubicBezTo>
                        <a:pt x="123470" y="358862"/>
                        <a:pt x="128926" y="385637"/>
                        <a:pt x="139713" y="410889"/>
                      </a:cubicBezTo>
                      <a:cubicBezTo>
                        <a:pt x="150499" y="436014"/>
                        <a:pt x="165219" y="458094"/>
                        <a:pt x="183746" y="476748"/>
                      </a:cubicBezTo>
                      <a:cubicBezTo>
                        <a:pt x="202272" y="495401"/>
                        <a:pt x="224098" y="510248"/>
                        <a:pt x="249224" y="521288"/>
                      </a:cubicBezTo>
                      <a:cubicBezTo>
                        <a:pt x="274349" y="532328"/>
                        <a:pt x="301632" y="537785"/>
                        <a:pt x="330691" y="537785"/>
                      </a:cubicBezTo>
                      <a:cubicBezTo>
                        <a:pt x="359369" y="537785"/>
                        <a:pt x="386398" y="532328"/>
                        <a:pt x="411524" y="521288"/>
                      </a:cubicBezTo>
                      <a:cubicBezTo>
                        <a:pt x="436649" y="510248"/>
                        <a:pt x="458602" y="495275"/>
                        <a:pt x="477383" y="476367"/>
                      </a:cubicBezTo>
                      <a:cubicBezTo>
                        <a:pt x="496037" y="457460"/>
                        <a:pt x="510883" y="435507"/>
                        <a:pt x="521669" y="410508"/>
                      </a:cubicBezTo>
                      <a:cubicBezTo>
                        <a:pt x="532456" y="385510"/>
                        <a:pt x="537912" y="358862"/>
                        <a:pt x="537912" y="330564"/>
                      </a:cubicBezTo>
                      <a:cubicBezTo>
                        <a:pt x="537912" y="302266"/>
                        <a:pt x="532456" y="275618"/>
                        <a:pt x="521669" y="250619"/>
                      </a:cubicBezTo>
                      <a:cubicBezTo>
                        <a:pt x="510883" y="225621"/>
                        <a:pt x="496037" y="203668"/>
                        <a:pt x="477383" y="184760"/>
                      </a:cubicBezTo>
                      <a:cubicBezTo>
                        <a:pt x="458729" y="165853"/>
                        <a:pt x="436776" y="150879"/>
                        <a:pt x="411524" y="139839"/>
                      </a:cubicBezTo>
                      <a:cubicBezTo>
                        <a:pt x="386271" y="128799"/>
                        <a:pt x="359369" y="123343"/>
                        <a:pt x="330691" y="123343"/>
                      </a:cubicBezTo>
                      <a:cubicBezTo>
                        <a:pt x="301505" y="123343"/>
                        <a:pt x="274349" y="128799"/>
                        <a:pt x="249224" y="139839"/>
                      </a:cubicBezTo>
                      <a:cubicBezTo>
                        <a:pt x="223972" y="150879"/>
                        <a:pt x="202145" y="165726"/>
                        <a:pt x="183746" y="184380"/>
                      </a:cubicBezTo>
                      <a:cubicBezTo>
                        <a:pt x="165219" y="203033"/>
                        <a:pt x="150626" y="224986"/>
                        <a:pt x="139713" y="250239"/>
                      </a:cubicBezTo>
                      <a:cubicBezTo>
                        <a:pt x="128926" y="275491"/>
                        <a:pt x="123470" y="302266"/>
                        <a:pt x="123470" y="330564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34C498AA-DD89-4F22-97F7-A8F28D1A6C16}"/>
                    </a:ext>
                  </a:extLst>
                </p:cNvPr>
                <p:cNvSpPr/>
                <p:nvPr/>
              </p:nvSpPr>
              <p:spPr>
                <a:xfrm>
                  <a:off x="4495080" y="2724728"/>
                  <a:ext cx="390966" cy="944739"/>
                </a:xfrm>
                <a:custGeom>
                  <a:avLst/>
                  <a:gdLst>
                    <a:gd name="connsiteX0" fmla="*/ 60783 w 390966"/>
                    <a:gd name="connsiteY0" fmla="*/ 283358 h 944739"/>
                    <a:gd name="connsiteX1" fmla="*/ 88574 w 390966"/>
                    <a:gd name="connsiteY1" fmla="*/ 283358 h 944739"/>
                    <a:gd name="connsiteX2" fmla="*/ 88574 w 390966"/>
                    <a:gd name="connsiteY2" fmla="*/ 61418 h 944739"/>
                    <a:gd name="connsiteX3" fmla="*/ 106593 w 390966"/>
                    <a:gd name="connsiteY3" fmla="*/ 18019 h 944739"/>
                    <a:gd name="connsiteX4" fmla="*/ 150626 w 390966"/>
                    <a:gd name="connsiteY4" fmla="*/ 0 h 944739"/>
                    <a:gd name="connsiteX5" fmla="*/ 194024 w 390966"/>
                    <a:gd name="connsiteY5" fmla="*/ 18019 h 944739"/>
                    <a:gd name="connsiteX6" fmla="*/ 212043 w 390966"/>
                    <a:gd name="connsiteY6" fmla="*/ 61418 h 944739"/>
                    <a:gd name="connsiteX7" fmla="*/ 212043 w 390966"/>
                    <a:gd name="connsiteY7" fmla="*/ 283358 h 944739"/>
                    <a:gd name="connsiteX8" fmla="*/ 285897 w 390966"/>
                    <a:gd name="connsiteY8" fmla="*/ 283358 h 944739"/>
                    <a:gd name="connsiteX9" fmla="*/ 329041 w 390966"/>
                    <a:gd name="connsiteY9" fmla="*/ 301378 h 944739"/>
                    <a:gd name="connsiteX10" fmla="*/ 346807 w 390966"/>
                    <a:gd name="connsiteY10" fmla="*/ 344776 h 944739"/>
                    <a:gd name="connsiteX11" fmla="*/ 329041 w 390966"/>
                    <a:gd name="connsiteY11" fmla="*/ 388809 h 944739"/>
                    <a:gd name="connsiteX12" fmla="*/ 285897 w 390966"/>
                    <a:gd name="connsiteY12" fmla="*/ 406828 h 944739"/>
                    <a:gd name="connsiteX13" fmla="*/ 212043 w 390966"/>
                    <a:gd name="connsiteY13" fmla="*/ 406828 h 944739"/>
                    <a:gd name="connsiteX14" fmla="*/ 212043 w 390966"/>
                    <a:gd name="connsiteY14" fmla="*/ 703764 h 944739"/>
                    <a:gd name="connsiteX15" fmla="*/ 330057 w 390966"/>
                    <a:gd name="connsiteY15" fmla="*/ 821270 h 944739"/>
                    <a:gd name="connsiteX16" fmla="*/ 373201 w 390966"/>
                    <a:gd name="connsiteY16" fmla="*/ 839289 h 944739"/>
                    <a:gd name="connsiteX17" fmla="*/ 390966 w 390966"/>
                    <a:gd name="connsiteY17" fmla="*/ 882688 h 944739"/>
                    <a:gd name="connsiteX18" fmla="*/ 373201 w 390966"/>
                    <a:gd name="connsiteY18" fmla="*/ 926720 h 944739"/>
                    <a:gd name="connsiteX19" fmla="*/ 330057 w 390966"/>
                    <a:gd name="connsiteY19" fmla="*/ 944740 h 944739"/>
                    <a:gd name="connsiteX20" fmla="*/ 88574 w 390966"/>
                    <a:gd name="connsiteY20" fmla="*/ 703891 h 944739"/>
                    <a:gd name="connsiteX21" fmla="*/ 88574 w 390966"/>
                    <a:gd name="connsiteY21" fmla="*/ 406955 h 944739"/>
                    <a:gd name="connsiteX22" fmla="*/ 60783 w 390966"/>
                    <a:gd name="connsiteY22" fmla="*/ 406955 h 944739"/>
                    <a:gd name="connsiteX23" fmla="*/ 18019 w 390966"/>
                    <a:gd name="connsiteY23" fmla="*/ 388936 h 944739"/>
                    <a:gd name="connsiteX24" fmla="*/ 0 w 390966"/>
                    <a:gd name="connsiteY24" fmla="*/ 344903 h 944739"/>
                    <a:gd name="connsiteX25" fmla="*/ 18019 w 390966"/>
                    <a:gd name="connsiteY25" fmla="*/ 301505 h 944739"/>
                    <a:gd name="connsiteX26" fmla="*/ 60783 w 390966"/>
                    <a:gd name="connsiteY26" fmla="*/ 283358 h 94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0966" h="944739">
                      <a:moveTo>
                        <a:pt x="60783" y="283358"/>
                      </a:moveTo>
                      <a:lnTo>
                        <a:pt x="88574" y="283358"/>
                      </a:lnTo>
                      <a:lnTo>
                        <a:pt x="88574" y="61418"/>
                      </a:lnTo>
                      <a:cubicBezTo>
                        <a:pt x="88574" y="44540"/>
                        <a:pt x="94537" y="30074"/>
                        <a:pt x="106593" y="18019"/>
                      </a:cubicBezTo>
                      <a:cubicBezTo>
                        <a:pt x="118648" y="5964"/>
                        <a:pt x="133241" y="0"/>
                        <a:pt x="150626" y="0"/>
                      </a:cubicBezTo>
                      <a:cubicBezTo>
                        <a:pt x="167503" y="0"/>
                        <a:pt x="181969" y="5964"/>
                        <a:pt x="194024" y="18019"/>
                      </a:cubicBezTo>
                      <a:cubicBezTo>
                        <a:pt x="206079" y="30074"/>
                        <a:pt x="212043" y="44540"/>
                        <a:pt x="212043" y="61418"/>
                      </a:cubicBezTo>
                      <a:lnTo>
                        <a:pt x="212043" y="283358"/>
                      </a:lnTo>
                      <a:lnTo>
                        <a:pt x="285897" y="283358"/>
                      </a:lnTo>
                      <a:cubicBezTo>
                        <a:pt x="302774" y="283358"/>
                        <a:pt x="317240" y="289323"/>
                        <a:pt x="329041" y="301378"/>
                      </a:cubicBezTo>
                      <a:cubicBezTo>
                        <a:pt x="340843" y="313433"/>
                        <a:pt x="346807" y="327899"/>
                        <a:pt x="346807" y="344776"/>
                      </a:cubicBezTo>
                      <a:cubicBezTo>
                        <a:pt x="346807" y="362034"/>
                        <a:pt x="340843" y="376754"/>
                        <a:pt x="329041" y="388809"/>
                      </a:cubicBezTo>
                      <a:cubicBezTo>
                        <a:pt x="317240" y="400864"/>
                        <a:pt x="302901" y="406828"/>
                        <a:pt x="285897" y="406828"/>
                      </a:cubicBezTo>
                      <a:lnTo>
                        <a:pt x="212043" y="406828"/>
                      </a:lnTo>
                      <a:lnTo>
                        <a:pt x="212043" y="703764"/>
                      </a:lnTo>
                      <a:cubicBezTo>
                        <a:pt x="212043" y="782059"/>
                        <a:pt x="251381" y="821270"/>
                        <a:pt x="330057" y="821270"/>
                      </a:cubicBezTo>
                      <a:cubicBezTo>
                        <a:pt x="346934" y="821270"/>
                        <a:pt x="361400" y="827234"/>
                        <a:pt x="373201" y="839289"/>
                      </a:cubicBezTo>
                      <a:cubicBezTo>
                        <a:pt x="385002" y="851344"/>
                        <a:pt x="390966" y="865810"/>
                        <a:pt x="390966" y="882688"/>
                      </a:cubicBezTo>
                      <a:cubicBezTo>
                        <a:pt x="390966" y="899945"/>
                        <a:pt x="385002" y="914665"/>
                        <a:pt x="373201" y="926720"/>
                      </a:cubicBezTo>
                      <a:cubicBezTo>
                        <a:pt x="361400" y="938776"/>
                        <a:pt x="347061" y="944740"/>
                        <a:pt x="330057" y="944740"/>
                      </a:cubicBezTo>
                      <a:cubicBezTo>
                        <a:pt x="169026" y="944740"/>
                        <a:pt x="88574" y="864415"/>
                        <a:pt x="88574" y="703891"/>
                      </a:cubicBezTo>
                      <a:lnTo>
                        <a:pt x="88574" y="406955"/>
                      </a:lnTo>
                      <a:lnTo>
                        <a:pt x="60783" y="406955"/>
                      </a:lnTo>
                      <a:cubicBezTo>
                        <a:pt x="44287" y="406955"/>
                        <a:pt x="29947" y="400991"/>
                        <a:pt x="18019" y="388936"/>
                      </a:cubicBezTo>
                      <a:cubicBezTo>
                        <a:pt x="5964" y="376881"/>
                        <a:pt x="0" y="362288"/>
                        <a:pt x="0" y="344903"/>
                      </a:cubicBezTo>
                      <a:cubicBezTo>
                        <a:pt x="0" y="328026"/>
                        <a:pt x="5964" y="313560"/>
                        <a:pt x="18019" y="301505"/>
                      </a:cubicBezTo>
                      <a:cubicBezTo>
                        <a:pt x="29947" y="289323"/>
                        <a:pt x="44160" y="283358"/>
                        <a:pt x="60783" y="283358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55C1C595-08C6-4859-B30E-5E9F6B25ADD9}"/>
                    </a:ext>
                  </a:extLst>
                </p:cNvPr>
                <p:cNvSpPr/>
                <p:nvPr/>
              </p:nvSpPr>
              <p:spPr>
                <a:xfrm>
                  <a:off x="4980076" y="2817996"/>
                  <a:ext cx="145169" cy="851471"/>
                </a:xfrm>
                <a:custGeom>
                  <a:avLst/>
                  <a:gdLst>
                    <a:gd name="connsiteX0" fmla="*/ 145169 w 145169"/>
                    <a:gd name="connsiteY0" fmla="*/ 72584 h 851471"/>
                    <a:gd name="connsiteX1" fmla="*/ 123977 w 145169"/>
                    <a:gd name="connsiteY1" fmla="*/ 123977 h 851471"/>
                    <a:gd name="connsiteX2" fmla="*/ 72585 w 145169"/>
                    <a:gd name="connsiteY2" fmla="*/ 145169 h 851471"/>
                    <a:gd name="connsiteX3" fmla="*/ 21192 w 145169"/>
                    <a:gd name="connsiteY3" fmla="*/ 123977 h 851471"/>
                    <a:gd name="connsiteX4" fmla="*/ 0 w 145169"/>
                    <a:gd name="connsiteY4" fmla="*/ 72584 h 851471"/>
                    <a:gd name="connsiteX5" fmla="*/ 21192 w 145169"/>
                    <a:gd name="connsiteY5" fmla="*/ 21192 h 851471"/>
                    <a:gd name="connsiteX6" fmla="*/ 72585 w 145169"/>
                    <a:gd name="connsiteY6" fmla="*/ 0 h 851471"/>
                    <a:gd name="connsiteX7" fmla="*/ 123977 w 145169"/>
                    <a:gd name="connsiteY7" fmla="*/ 21192 h 851471"/>
                    <a:gd name="connsiteX8" fmla="*/ 145169 w 145169"/>
                    <a:gd name="connsiteY8" fmla="*/ 72584 h 851471"/>
                    <a:gd name="connsiteX9" fmla="*/ 11167 w 145169"/>
                    <a:gd name="connsiteY9" fmla="*/ 789292 h 851471"/>
                    <a:gd name="connsiteX10" fmla="*/ 11167 w 145169"/>
                    <a:gd name="connsiteY10" fmla="*/ 252142 h 851471"/>
                    <a:gd name="connsiteX11" fmla="*/ 29186 w 145169"/>
                    <a:gd name="connsiteY11" fmla="*/ 208109 h 851471"/>
                    <a:gd name="connsiteX12" fmla="*/ 72585 w 145169"/>
                    <a:gd name="connsiteY12" fmla="*/ 190090 h 851471"/>
                    <a:gd name="connsiteX13" fmla="*/ 115983 w 145169"/>
                    <a:gd name="connsiteY13" fmla="*/ 208109 h 851471"/>
                    <a:gd name="connsiteX14" fmla="*/ 134637 w 145169"/>
                    <a:gd name="connsiteY14" fmla="*/ 252142 h 851471"/>
                    <a:gd name="connsiteX15" fmla="*/ 134637 w 145169"/>
                    <a:gd name="connsiteY15" fmla="*/ 789419 h 851471"/>
                    <a:gd name="connsiteX16" fmla="*/ 115983 w 145169"/>
                    <a:gd name="connsiteY16" fmla="*/ 833452 h 851471"/>
                    <a:gd name="connsiteX17" fmla="*/ 72585 w 145169"/>
                    <a:gd name="connsiteY17" fmla="*/ 851471 h 851471"/>
                    <a:gd name="connsiteX18" fmla="*/ 29186 w 145169"/>
                    <a:gd name="connsiteY18" fmla="*/ 833452 h 851471"/>
                    <a:gd name="connsiteX19" fmla="*/ 11167 w 145169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169" h="851471">
                      <a:moveTo>
                        <a:pt x="145169" y="72584"/>
                      </a:moveTo>
                      <a:cubicBezTo>
                        <a:pt x="145169" y="92634"/>
                        <a:pt x="138063" y="109765"/>
                        <a:pt x="123977" y="123977"/>
                      </a:cubicBezTo>
                      <a:cubicBezTo>
                        <a:pt x="109765" y="138190"/>
                        <a:pt x="92634" y="145169"/>
                        <a:pt x="72585" y="145169"/>
                      </a:cubicBezTo>
                      <a:cubicBezTo>
                        <a:pt x="52535" y="145169"/>
                        <a:pt x="35404" y="138063"/>
                        <a:pt x="21192" y="123977"/>
                      </a:cubicBezTo>
                      <a:cubicBezTo>
                        <a:pt x="6979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192" y="21192"/>
                      </a:cubicBezTo>
                      <a:cubicBezTo>
                        <a:pt x="35404" y="6979"/>
                        <a:pt x="52535" y="0"/>
                        <a:pt x="72585" y="0"/>
                      </a:cubicBezTo>
                      <a:cubicBezTo>
                        <a:pt x="92634" y="0"/>
                        <a:pt x="109765" y="7106"/>
                        <a:pt x="123977" y="21192"/>
                      </a:cubicBezTo>
                      <a:cubicBezTo>
                        <a:pt x="138063" y="35404"/>
                        <a:pt x="145169" y="52535"/>
                        <a:pt x="145169" y="72584"/>
                      </a:cubicBezTo>
                      <a:close/>
                      <a:moveTo>
                        <a:pt x="11167" y="789292"/>
                      </a:moveTo>
                      <a:lnTo>
                        <a:pt x="11167" y="252142"/>
                      </a:lnTo>
                      <a:cubicBezTo>
                        <a:pt x="11167" y="234884"/>
                        <a:pt x="17131" y="220164"/>
                        <a:pt x="29186" y="208109"/>
                      </a:cubicBezTo>
                      <a:cubicBezTo>
                        <a:pt x="41241" y="196054"/>
                        <a:pt x="55707" y="190090"/>
                        <a:pt x="72585" y="190090"/>
                      </a:cubicBezTo>
                      <a:cubicBezTo>
                        <a:pt x="89462" y="190090"/>
                        <a:pt x="103928" y="196054"/>
                        <a:pt x="115983" y="208109"/>
                      </a:cubicBezTo>
                      <a:cubicBezTo>
                        <a:pt x="128038" y="220164"/>
                        <a:pt x="134129" y="234757"/>
                        <a:pt x="134637" y="252142"/>
                      </a:cubicBezTo>
                      <a:lnTo>
                        <a:pt x="134637" y="789419"/>
                      </a:lnTo>
                      <a:cubicBezTo>
                        <a:pt x="134256" y="806677"/>
                        <a:pt x="128038" y="821397"/>
                        <a:pt x="115983" y="833452"/>
                      </a:cubicBezTo>
                      <a:cubicBezTo>
                        <a:pt x="103928" y="845507"/>
                        <a:pt x="89462" y="851471"/>
                        <a:pt x="72585" y="851471"/>
                      </a:cubicBezTo>
                      <a:cubicBezTo>
                        <a:pt x="55707" y="851471"/>
                        <a:pt x="41241" y="845507"/>
                        <a:pt x="29186" y="833452"/>
                      </a:cubicBezTo>
                      <a:cubicBezTo>
                        <a:pt x="17131" y="821270"/>
                        <a:pt x="11167" y="806677"/>
                        <a:pt x="11167" y="789292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E584EBC8-F64A-432F-9C1A-4B967F35D2B1}"/>
                    </a:ext>
                  </a:extLst>
                </p:cNvPr>
                <p:cNvSpPr/>
                <p:nvPr/>
              </p:nvSpPr>
              <p:spPr>
                <a:xfrm>
                  <a:off x="5228919" y="3007959"/>
                  <a:ext cx="616460" cy="661381"/>
                </a:xfrm>
                <a:custGeom>
                  <a:avLst/>
                  <a:gdLst>
                    <a:gd name="connsiteX0" fmla="*/ 308104 w 616460"/>
                    <a:gd name="connsiteY0" fmla="*/ 661381 h 661381"/>
                    <a:gd name="connsiteX1" fmla="*/ 253792 w 616460"/>
                    <a:gd name="connsiteY1" fmla="*/ 628261 h 661381"/>
                    <a:gd name="connsiteX2" fmla="*/ 4695 w 616460"/>
                    <a:gd name="connsiteY2" fmla="*/ 86289 h 661381"/>
                    <a:gd name="connsiteX3" fmla="*/ 0 w 616460"/>
                    <a:gd name="connsiteY3" fmla="*/ 61544 h 661381"/>
                    <a:gd name="connsiteX4" fmla="*/ 4695 w 616460"/>
                    <a:gd name="connsiteY4" fmla="*/ 37942 h 661381"/>
                    <a:gd name="connsiteX5" fmla="*/ 17639 w 616460"/>
                    <a:gd name="connsiteY5" fmla="*/ 18146 h 661381"/>
                    <a:gd name="connsiteX6" fmla="*/ 37181 w 616460"/>
                    <a:gd name="connsiteY6" fmla="*/ 4822 h 661381"/>
                    <a:gd name="connsiteX7" fmla="*/ 61418 w 616460"/>
                    <a:gd name="connsiteY7" fmla="*/ 127 h 661381"/>
                    <a:gd name="connsiteX8" fmla="*/ 92126 w 616460"/>
                    <a:gd name="connsiteY8" fmla="*/ 8121 h 661381"/>
                    <a:gd name="connsiteX9" fmla="*/ 115095 w 616460"/>
                    <a:gd name="connsiteY9" fmla="*/ 30836 h 661381"/>
                    <a:gd name="connsiteX10" fmla="*/ 308104 w 616460"/>
                    <a:gd name="connsiteY10" fmla="*/ 451749 h 661381"/>
                    <a:gd name="connsiteX11" fmla="*/ 500605 w 616460"/>
                    <a:gd name="connsiteY11" fmla="*/ 31343 h 661381"/>
                    <a:gd name="connsiteX12" fmla="*/ 554282 w 616460"/>
                    <a:gd name="connsiteY12" fmla="*/ 0 h 661381"/>
                    <a:gd name="connsiteX13" fmla="*/ 578519 w 616460"/>
                    <a:gd name="connsiteY13" fmla="*/ 4695 h 661381"/>
                    <a:gd name="connsiteX14" fmla="*/ 598061 w 616460"/>
                    <a:gd name="connsiteY14" fmla="*/ 18019 h 661381"/>
                    <a:gd name="connsiteX15" fmla="*/ 611385 w 616460"/>
                    <a:gd name="connsiteY15" fmla="*/ 37815 h 661381"/>
                    <a:gd name="connsiteX16" fmla="*/ 616461 w 616460"/>
                    <a:gd name="connsiteY16" fmla="*/ 61418 h 661381"/>
                    <a:gd name="connsiteX17" fmla="*/ 611131 w 616460"/>
                    <a:gd name="connsiteY17" fmla="*/ 86162 h 661381"/>
                    <a:gd name="connsiteX18" fmla="*/ 362542 w 616460"/>
                    <a:gd name="connsiteY18" fmla="*/ 628135 h 661381"/>
                    <a:gd name="connsiteX19" fmla="*/ 308104 w 616460"/>
                    <a:gd name="connsiteY19" fmla="*/ 661381 h 66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16460" h="661381">
                      <a:moveTo>
                        <a:pt x="308104" y="661381"/>
                      </a:moveTo>
                      <a:cubicBezTo>
                        <a:pt x="282090" y="661381"/>
                        <a:pt x="264071" y="650341"/>
                        <a:pt x="253792" y="628261"/>
                      </a:cubicBezTo>
                      <a:lnTo>
                        <a:pt x="4695" y="86289"/>
                      </a:lnTo>
                      <a:cubicBezTo>
                        <a:pt x="1523" y="78041"/>
                        <a:pt x="0" y="69793"/>
                        <a:pt x="0" y="61544"/>
                      </a:cubicBezTo>
                      <a:cubicBezTo>
                        <a:pt x="0" y="53296"/>
                        <a:pt x="1523" y="45429"/>
                        <a:pt x="4695" y="37942"/>
                      </a:cubicBezTo>
                      <a:cubicBezTo>
                        <a:pt x="7867" y="30455"/>
                        <a:pt x="12182" y="23856"/>
                        <a:pt x="17639" y="18146"/>
                      </a:cubicBezTo>
                      <a:cubicBezTo>
                        <a:pt x="23095" y="12436"/>
                        <a:pt x="29694" y="7994"/>
                        <a:pt x="37181" y="4822"/>
                      </a:cubicBezTo>
                      <a:cubicBezTo>
                        <a:pt x="44667" y="1650"/>
                        <a:pt x="52662" y="127"/>
                        <a:pt x="61418" y="127"/>
                      </a:cubicBezTo>
                      <a:cubicBezTo>
                        <a:pt x="72077" y="127"/>
                        <a:pt x="82229" y="2792"/>
                        <a:pt x="92126" y="8121"/>
                      </a:cubicBezTo>
                      <a:cubicBezTo>
                        <a:pt x="102024" y="13451"/>
                        <a:pt x="109638" y="21065"/>
                        <a:pt x="115095" y="30836"/>
                      </a:cubicBezTo>
                      <a:lnTo>
                        <a:pt x="308104" y="451749"/>
                      </a:lnTo>
                      <a:lnTo>
                        <a:pt x="500605" y="31343"/>
                      </a:lnTo>
                      <a:cubicBezTo>
                        <a:pt x="512025" y="10532"/>
                        <a:pt x="529918" y="0"/>
                        <a:pt x="554282" y="0"/>
                      </a:cubicBezTo>
                      <a:cubicBezTo>
                        <a:pt x="562911" y="0"/>
                        <a:pt x="571032" y="1523"/>
                        <a:pt x="578519" y="4695"/>
                      </a:cubicBezTo>
                      <a:cubicBezTo>
                        <a:pt x="586006" y="7868"/>
                        <a:pt x="592477" y="12309"/>
                        <a:pt x="598061" y="18019"/>
                      </a:cubicBezTo>
                      <a:cubicBezTo>
                        <a:pt x="603517" y="23730"/>
                        <a:pt x="607958" y="30328"/>
                        <a:pt x="611385" y="37815"/>
                      </a:cubicBezTo>
                      <a:cubicBezTo>
                        <a:pt x="614684" y="45302"/>
                        <a:pt x="616461" y="53169"/>
                        <a:pt x="616461" y="61418"/>
                      </a:cubicBezTo>
                      <a:cubicBezTo>
                        <a:pt x="616461" y="70427"/>
                        <a:pt x="614684" y="78675"/>
                        <a:pt x="611131" y="86162"/>
                      </a:cubicBezTo>
                      <a:lnTo>
                        <a:pt x="362542" y="628135"/>
                      </a:lnTo>
                      <a:cubicBezTo>
                        <a:pt x="351375" y="650341"/>
                        <a:pt x="333229" y="661381"/>
                        <a:pt x="308104" y="66138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A88BEDF4-12C1-4231-8C28-409E7942D622}"/>
                    </a:ext>
                  </a:extLst>
                </p:cNvPr>
                <p:cNvSpPr/>
                <p:nvPr/>
              </p:nvSpPr>
              <p:spPr>
                <a:xfrm>
                  <a:off x="5898042" y="3008213"/>
                  <a:ext cx="661128" cy="661127"/>
                </a:xfrm>
                <a:custGeom>
                  <a:avLst/>
                  <a:gdLst>
                    <a:gd name="connsiteX0" fmla="*/ 503016 w 661128"/>
                    <a:gd name="connsiteY0" fmla="*/ 475098 h 661127"/>
                    <a:gd name="connsiteX1" fmla="*/ 547049 w 661128"/>
                    <a:gd name="connsiteY1" fmla="*/ 492483 h 661127"/>
                    <a:gd name="connsiteX2" fmla="*/ 564433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076 w 661128"/>
                    <a:gd name="connsiteY13" fmla="*/ 392108 h 661127"/>
                    <a:gd name="connsiteX14" fmla="*/ 131464 w 661128"/>
                    <a:gd name="connsiteY14" fmla="*/ 392108 h 661127"/>
                    <a:gd name="connsiteX15" fmla="*/ 161031 w 661128"/>
                    <a:gd name="connsiteY15" fmla="*/ 451495 h 661127"/>
                    <a:gd name="connsiteX16" fmla="*/ 206841 w 661128"/>
                    <a:gd name="connsiteY16" fmla="*/ 497559 h 661127"/>
                    <a:gd name="connsiteX17" fmla="*/ 264705 w 661128"/>
                    <a:gd name="connsiteY17" fmla="*/ 527379 h 661127"/>
                    <a:gd name="connsiteX18" fmla="*/ 330564 w 661128"/>
                    <a:gd name="connsiteY18" fmla="*/ 538038 h 661127"/>
                    <a:gd name="connsiteX19" fmla="*/ 402006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3016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3016" y="475098"/>
                      </a:moveTo>
                      <a:cubicBezTo>
                        <a:pt x="520781" y="475098"/>
                        <a:pt x="535374" y="480935"/>
                        <a:pt x="547049" y="492483"/>
                      </a:cubicBezTo>
                      <a:cubicBezTo>
                        <a:pt x="558596" y="504157"/>
                        <a:pt x="564433" y="518750"/>
                        <a:pt x="564433" y="536516"/>
                      </a:cubicBezTo>
                      <a:cubicBezTo>
                        <a:pt x="564433" y="553900"/>
                        <a:pt x="558596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9082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076" y="392108"/>
                      </a:cubicBezTo>
                      <a:lnTo>
                        <a:pt x="131464" y="392108"/>
                      </a:lnTo>
                      <a:cubicBezTo>
                        <a:pt x="138190" y="413807"/>
                        <a:pt x="147961" y="433476"/>
                        <a:pt x="161031" y="451495"/>
                      </a:cubicBezTo>
                      <a:cubicBezTo>
                        <a:pt x="173974" y="469388"/>
                        <a:pt x="189202" y="484742"/>
                        <a:pt x="206841" y="497559"/>
                      </a:cubicBezTo>
                      <a:cubicBezTo>
                        <a:pt x="224352" y="510375"/>
                        <a:pt x="243640" y="520273"/>
                        <a:pt x="264705" y="527379"/>
                      </a:cubicBezTo>
                      <a:cubicBezTo>
                        <a:pt x="285770" y="534485"/>
                        <a:pt x="307723" y="538038"/>
                        <a:pt x="330564" y="538038"/>
                      </a:cubicBezTo>
                      <a:cubicBezTo>
                        <a:pt x="356578" y="538038"/>
                        <a:pt x="380307" y="534105"/>
                        <a:pt x="402006" y="526237"/>
                      </a:cubicBezTo>
                      <a:cubicBezTo>
                        <a:pt x="423706" y="518370"/>
                        <a:pt x="443755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3016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894" y="140981"/>
                        <a:pt x="224352" y="150879"/>
                        <a:pt x="206587" y="163696"/>
                      </a:cubicBezTo>
                      <a:cubicBezTo>
                        <a:pt x="188821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30CCDBA5-CBAF-4E77-B834-EBD105DC2AB5}"/>
                    </a:ext>
                  </a:extLst>
                </p:cNvPr>
                <p:cNvSpPr/>
                <p:nvPr/>
              </p:nvSpPr>
              <p:spPr>
                <a:xfrm>
                  <a:off x="6641652" y="2724728"/>
                  <a:ext cx="944486" cy="944612"/>
                </a:xfrm>
                <a:custGeom>
                  <a:avLst/>
                  <a:gdLst>
                    <a:gd name="connsiteX0" fmla="*/ 0 w 944486"/>
                    <a:gd name="connsiteY0" fmla="*/ 882053 h 944612"/>
                    <a:gd name="connsiteX1" fmla="*/ 0 w 944486"/>
                    <a:gd name="connsiteY1" fmla="*/ 62560 h 944612"/>
                    <a:gd name="connsiteX2" fmla="*/ 4695 w 944486"/>
                    <a:gd name="connsiteY2" fmla="*/ 38069 h 944612"/>
                    <a:gd name="connsiteX3" fmla="*/ 18019 w 944486"/>
                    <a:gd name="connsiteY3" fmla="*/ 18019 h 944612"/>
                    <a:gd name="connsiteX4" fmla="*/ 37815 w 944486"/>
                    <a:gd name="connsiteY4" fmla="*/ 4695 h 944612"/>
                    <a:gd name="connsiteX5" fmla="*/ 62560 w 944486"/>
                    <a:gd name="connsiteY5" fmla="*/ 0 h 944612"/>
                    <a:gd name="connsiteX6" fmla="*/ 118013 w 944486"/>
                    <a:gd name="connsiteY6" fmla="*/ 33627 h 944612"/>
                    <a:gd name="connsiteX7" fmla="*/ 472180 w 944486"/>
                    <a:gd name="connsiteY7" fmla="*/ 741453 h 944612"/>
                    <a:gd name="connsiteX8" fmla="*/ 826347 w 944486"/>
                    <a:gd name="connsiteY8" fmla="*/ 33627 h 944612"/>
                    <a:gd name="connsiteX9" fmla="*/ 881927 w 944486"/>
                    <a:gd name="connsiteY9" fmla="*/ 0 h 944612"/>
                    <a:gd name="connsiteX10" fmla="*/ 906418 w 944486"/>
                    <a:gd name="connsiteY10" fmla="*/ 4695 h 944612"/>
                    <a:gd name="connsiteX11" fmla="*/ 926468 w 944486"/>
                    <a:gd name="connsiteY11" fmla="*/ 18019 h 944612"/>
                    <a:gd name="connsiteX12" fmla="*/ 939792 w 944486"/>
                    <a:gd name="connsiteY12" fmla="*/ 38069 h 944612"/>
                    <a:gd name="connsiteX13" fmla="*/ 944487 w 944486"/>
                    <a:gd name="connsiteY13" fmla="*/ 62560 h 944612"/>
                    <a:gd name="connsiteX14" fmla="*/ 944487 w 944486"/>
                    <a:gd name="connsiteY14" fmla="*/ 881926 h 944612"/>
                    <a:gd name="connsiteX15" fmla="*/ 926214 w 944486"/>
                    <a:gd name="connsiteY15" fmla="*/ 926213 h 944612"/>
                    <a:gd name="connsiteX16" fmla="*/ 881927 w 944486"/>
                    <a:gd name="connsiteY16" fmla="*/ 944486 h 944612"/>
                    <a:gd name="connsiteX17" fmla="*/ 837640 w 944486"/>
                    <a:gd name="connsiteY17" fmla="*/ 926213 h 944612"/>
                    <a:gd name="connsiteX18" fmla="*/ 819367 w 944486"/>
                    <a:gd name="connsiteY18" fmla="*/ 881926 h 944612"/>
                    <a:gd name="connsiteX19" fmla="*/ 819367 w 944486"/>
                    <a:gd name="connsiteY19" fmla="*/ 328280 h 944612"/>
                    <a:gd name="connsiteX20" fmla="*/ 526491 w 944486"/>
                    <a:gd name="connsiteY20" fmla="*/ 913270 h 944612"/>
                    <a:gd name="connsiteX21" fmla="*/ 472180 w 944486"/>
                    <a:gd name="connsiteY21" fmla="*/ 944613 h 944612"/>
                    <a:gd name="connsiteX22" fmla="*/ 414950 w 944486"/>
                    <a:gd name="connsiteY22" fmla="*/ 906798 h 944612"/>
                    <a:gd name="connsiteX23" fmla="*/ 125119 w 944486"/>
                    <a:gd name="connsiteY23" fmla="*/ 328280 h 944612"/>
                    <a:gd name="connsiteX24" fmla="*/ 125119 w 944486"/>
                    <a:gd name="connsiteY24" fmla="*/ 882053 h 944612"/>
                    <a:gd name="connsiteX25" fmla="*/ 106847 w 944486"/>
                    <a:gd name="connsiteY25" fmla="*/ 926340 h 944612"/>
                    <a:gd name="connsiteX26" fmla="*/ 62560 w 944486"/>
                    <a:gd name="connsiteY26" fmla="*/ 944613 h 944612"/>
                    <a:gd name="connsiteX27" fmla="*/ 18273 w 944486"/>
                    <a:gd name="connsiteY27" fmla="*/ 926340 h 944612"/>
                    <a:gd name="connsiteX28" fmla="*/ 0 w 944486"/>
                    <a:gd name="connsiteY28" fmla="*/ 882053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44486" h="944612">
                      <a:moveTo>
                        <a:pt x="0" y="882053"/>
                      </a:moveTo>
                      <a:lnTo>
                        <a:pt x="0" y="62560"/>
                      </a:lnTo>
                      <a:cubicBezTo>
                        <a:pt x="0" y="53931"/>
                        <a:pt x="1523" y="45683"/>
                        <a:pt x="4695" y="38069"/>
                      </a:cubicBezTo>
                      <a:cubicBezTo>
                        <a:pt x="7867" y="30328"/>
                        <a:pt x="12309" y="23730"/>
                        <a:pt x="18019" y="18019"/>
                      </a:cubicBezTo>
                      <a:cubicBezTo>
                        <a:pt x="23729" y="12309"/>
                        <a:pt x="30328" y="7868"/>
                        <a:pt x="37815" y="4695"/>
                      </a:cubicBezTo>
                      <a:cubicBezTo>
                        <a:pt x="45302" y="1523"/>
                        <a:pt x="53550" y="0"/>
                        <a:pt x="62560" y="0"/>
                      </a:cubicBezTo>
                      <a:cubicBezTo>
                        <a:pt x="86924" y="0"/>
                        <a:pt x="105451" y="11167"/>
                        <a:pt x="118013" y="33627"/>
                      </a:cubicBezTo>
                      <a:lnTo>
                        <a:pt x="472180" y="741453"/>
                      </a:lnTo>
                      <a:lnTo>
                        <a:pt x="826347" y="33627"/>
                      </a:lnTo>
                      <a:cubicBezTo>
                        <a:pt x="840686" y="11167"/>
                        <a:pt x="859086" y="0"/>
                        <a:pt x="881927" y="0"/>
                      </a:cubicBezTo>
                      <a:cubicBezTo>
                        <a:pt x="890556" y="0"/>
                        <a:pt x="898804" y="1523"/>
                        <a:pt x="906418" y="4695"/>
                      </a:cubicBezTo>
                      <a:cubicBezTo>
                        <a:pt x="914159" y="7868"/>
                        <a:pt x="920757" y="12309"/>
                        <a:pt x="926468" y="18019"/>
                      </a:cubicBezTo>
                      <a:cubicBezTo>
                        <a:pt x="932178" y="23730"/>
                        <a:pt x="936619" y="30455"/>
                        <a:pt x="939792" y="38069"/>
                      </a:cubicBezTo>
                      <a:cubicBezTo>
                        <a:pt x="942964" y="45683"/>
                        <a:pt x="944487" y="53931"/>
                        <a:pt x="944487" y="62560"/>
                      </a:cubicBezTo>
                      <a:lnTo>
                        <a:pt x="944487" y="881926"/>
                      </a:lnTo>
                      <a:cubicBezTo>
                        <a:pt x="944487" y="899311"/>
                        <a:pt x="938396" y="914031"/>
                        <a:pt x="926214" y="926213"/>
                      </a:cubicBezTo>
                      <a:cubicBezTo>
                        <a:pt x="914032" y="938395"/>
                        <a:pt x="899312" y="944486"/>
                        <a:pt x="881927" y="944486"/>
                      </a:cubicBezTo>
                      <a:cubicBezTo>
                        <a:pt x="864542" y="944486"/>
                        <a:pt x="849822" y="938395"/>
                        <a:pt x="837640" y="926213"/>
                      </a:cubicBezTo>
                      <a:cubicBezTo>
                        <a:pt x="825458" y="914031"/>
                        <a:pt x="819367" y="899311"/>
                        <a:pt x="819367" y="881926"/>
                      </a:cubicBezTo>
                      <a:lnTo>
                        <a:pt x="819367" y="328280"/>
                      </a:lnTo>
                      <a:lnTo>
                        <a:pt x="526491" y="913270"/>
                      </a:lnTo>
                      <a:cubicBezTo>
                        <a:pt x="514309" y="934080"/>
                        <a:pt x="496163" y="944613"/>
                        <a:pt x="472180" y="944613"/>
                      </a:cubicBezTo>
                      <a:cubicBezTo>
                        <a:pt x="446166" y="944613"/>
                        <a:pt x="427132" y="932050"/>
                        <a:pt x="414950" y="906798"/>
                      </a:cubicBezTo>
                      <a:lnTo>
                        <a:pt x="125119" y="328280"/>
                      </a:lnTo>
                      <a:lnTo>
                        <a:pt x="125119" y="882053"/>
                      </a:lnTo>
                      <a:cubicBezTo>
                        <a:pt x="125119" y="899438"/>
                        <a:pt x="119028" y="914158"/>
                        <a:pt x="106847" y="926340"/>
                      </a:cubicBezTo>
                      <a:cubicBezTo>
                        <a:pt x="94664" y="938522"/>
                        <a:pt x="79818" y="944613"/>
                        <a:pt x="62560" y="944613"/>
                      </a:cubicBezTo>
                      <a:cubicBezTo>
                        <a:pt x="45175" y="944613"/>
                        <a:pt x="30455" y="938522"/>
                        <a:pt x="18273" y="926340"/>
                      </a:cubicBezTo>
                      <a:cubicBezTo>
                        <a:pt x="6091" y="914031"/>
                        <a:pt x="0" y="899311"/>
                        <a:pt x="0" y="882053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0816469B-6615-4972-9A3C-4ED2944009FE}"/>
                    </a:ext>
                  </a:extLst>
                </p:cNvPr>
                <p:cNvSpPr/>
                <p:nvPr/>
              </p:nvSpPr>
              <p:spPr>
                <a:xfrm>
                  <a:off x="7668621" y="3008213"/>
                  <a:ext cx="661128" cy="661127"/>
                </a:xfrm>
                <a:custGeom>
                  <a:avLst/>
                  <a:gdLst>
                    <a:gd name="connsiteX0" fmla="*/ 502889 w 661128"/>
                    <a:gd name="connsiteY0" fmla="*/ 475098 h 661127"/>
                    <a:gd name="connsiteX1" fmla="*/ 546922 w 661128"/>
                    <a:gd name="connsiteY1" fmla="*/ 492483 h 661127"/>
                    <a:gd name="connsiteX2" fmla="*/ 564306 w 661128"/>
                    <a:gd name="connsiteY2" fmla="*/ 536516 h 661127"/>
                    <a:gd name="connsiteX3" fmla="*/ 546668 w 661128"/>
                    <a:gd name="connsiteY3" fmla="*/ 580802 h 661127"/>
                    <a:gd name="connsiteX4" fmla="*/ 330564 w 661128"/>
                    <a:gd name="connsiteY4" fmla="*/ 661127 h 661127"/>
                    <a:gd name="connsiteX5" fmla="*/ 96822 w 661128"/>
                    <a:gd name="connsiteY5" fmla="*/ 564306 h 661127"/>
                    <a:gd name="connsiteX6" fmla="*/ 0 w 661128"/>
                    <a:gd name="connsiteY6" fmla="*/ 330564 h 661127"/>
                    <a:gd name="connsiteX7" fmla="*/ 96822 w 661128"/>
                    <a:gd name="connsiteY7" fmla="*/ 96822 h 661127"/>
                    <a:gd name="connsiteX8" fmla="*/ 330564 w 661128"/>
                    <a:gd name="connsiteY8" fmla="*/ 0 h 661127"/>
                    <a:gd name="connsiteX9" fmla="*/ 564306 w 661128"/>
                    <a:gd name="connsiteY9" fmla="*/ 96822 h 661127"/>
                    <a:gd name="connsiteX10" fmla="*/ 636891 w 661128"/>
                    <a:gd name="connsiteY10" fmla="*/ 203414 h 661127"/>
                    <a:gd name="connsiteX11" fmla="*/ 661128 w 661128"/>
                    <a:gd name="connsiteY11" fmla="*/ 330691 h 661127"/>
                    <a:gd name="connsiteX12" fmla="*/ 643109 w 661128"/>
                    <a:gd name="connsiteY12" fmla="*/ 374723 h 661127"/>
                    <a:gd name="connsiteX13" fmla="*/ 599203 w 661128"/>
                    <a:gd name="connsiteY13" fmla="*/ 392108 h 661127"/>
                    <a:gd name="connsiteX14" fmla="*/ 131591 w 661128"/>
                    <a:gd name="connsiteY14" fmla="*/ 392108 h 661127"/>
                    <a:gd name="connsiteX15" fmla="*/ 161158 w 661128"/>
                    <a:gd name="connsiteY15" fmla="*/ 451495 h 661127"/>
                    <a:gd name="connsiteX16" fmla="*/ 206967 w 661128"/>
                    <a:gd name="connsiteY16" fmla="*/ 497559 h 661127"/>
                    <a:gd name="connsiteX17" fmla="*/ 264832 w 661128"/>
                    <a:gd name="connsiteY17" fmla="*/ 527379 h 661127"/>
                    <a:gd name="connsiteX18" fmla="*/ 330691 w 661128"/>
                    <a:gd name="connsiteY18" fmla="*/ 538038 h 661127"/>
                    <a:gd name="connsiteX19" fmla="*/ 402133 w 661128"/>
                    <a:gd name="connsiteY19" fmla="*/ 526237 h 661127"/>
                    <a:gd name="connsiteX20" fmla="*/ 462282 w 661128"/>
                    <a:gd name="connsiteY20" fmla="*/ 490833 h 661127"/>
                    <a:gd name="connsiteX21" fmla="*/ 502889 w 661128"/>
                    <a:gd name="connsiteY21" fmla="*/ 475098 h 661127"/>
                    <a:gd name="connsiteX22" fmla="*/ 529537 w 661128"/>
                    <a:gd name="connsiteY22" fmla="*/ 269146 h 661127"/>
                    <a:gd name="connsiteX23" fmla="*/ 499716 w 661128"/>
                    <a:gd name="connsiteY23" fmla="*/ 209759 h 661127"/>
                    <a:gd name="connsiteX24" fmla="*/ 453653 w 661128"/>
                    <a:gd name="connsiteY24" fmla="*/ 163696 h 661127"/>
                    <a:gd name="connsiteX25" fmla="*/ 395789 w 661128"/>
                    <a:gd name="connsiteY25" fmla="*/ 133875 h 661127"/>
                    <a:gd name="connsiteX26" fmla="*/ 330564 w 661128"/>
                    <a:gd name="connsiteY26" fmla="*/ 123216 h 661127"/>
                    <a:gd name="connsiteX27" fmla="*/ 265086 w 661128"/>
                    <a:gd name="connsiteY27" fmla="*/ 133875 h 661127"/>
                    <a:gd name="connsiteX28" fmla="*/ 206587 w 661128"/>
                    <a:gd name="connsiteY28" fmla="*/ 163696 h 661127"/>
                    <a:gd name="connsiteX29" fmla="*/ 160523 w 661128"/>
                    <a:gd name="connsiteY29" fmla="*/ 209759 h 661127"/>
                    <a:gd name="connsiteX30" fmla="*/ 131591 w 661128"/>
                    <a:gd name="connsiteY30" fmla="*/ 269146 h 661127"/>
                    <a:gd name="connsiteX31" fmla="*/ 529537 w 661128"/>
                    <a:gd name="connsiteY31" fmla="*/ 26914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8" h="661127">
                      <a:moveTo>
                        <a:pt x="502889" y="475098"/>
                      </a:moveTo>
                      <a:cubicBezTo>
                        <a:pt x="520654" y="475098"/>
                        <a:pt x="535247" y="480935"/>
                        <a:pt x="546922" y="492483"/>
                      </a:cubicBezTo>
                      <a:cubicBezTo>
                        <a:pt x="558469" y="504157"/>
                        <a:pt x="564306" y="518750"/>
                        <a:pt x="564306" y="536516"/>
                      </a:cubicBezTo>
                      <a:cubicBezTo>
                        <a:pt x="564306" y="553900"/>
                        <a:pt x="558469" y="568620"/>
                        <a:pt x="546668" y="580802"/>
                      </a:cubicBezTo>
                      <a:cubicBezTo>
                        <a:pt x="485631" y="634352"/>
                        <a:pt x="413681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2" y="499716"/>
                        <a:pt x="0" y="421802"/>
                        <a:pt x="0" y="330564"/>
                      </a:cubicBezTo>
                      <a:cubicBezTo>
                        <a:pt x="0" y="239326"/>
                        <a:pt x="32232" y="161285"/>
                        <a:pt x="96822" y="96822"/>
                      </a:cubicBezTo>
                      <a:cubicBezTo>
                        <a:pt x="161412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596538" y="128672"/>
                        <a:pt x="620775" y="164203"/>
                        <a:pt x="636891" y="203414"/>
                      </a:cubicBezTo>
                      <a:cubicBezTo>
                        <a:pt x="653007" y="242625"/>
                        <a:pt x="661128" y="285008"/>
                        <a:pt x="661128" y="330691"/>
                      </a:cubicBezTo>
                      <a:cubicBezTo>
                        <a:pt x="661128" y="348456"/>
                        <a:pt x="655164" y="363049"/>
                        <a:pt x="643109" y="374723"/>
                      </a:cubicBezTo>
                      <a:cubicBezTo>
                        <a:pt x="631054" y="386271"/>
                        <a:pt x="616461" y="392108"/>
                        <a:pt x="599203" y="392108"/>
                      </a:cubicBezTo>
                      <a:lnTo>
                        <a:pt x="131591" y="392108"/>
                      </a:lnTo>
                      <a:cubicBezTo>
                        <a:pt x="138317" y="413807"/>
                        <a:pt x="148088" y="433476"/>
                        <a:pt x="161158" y="451495"/>
                      </a:cubicBezTo>
                      <a:cubicBezTo>
                        <a:pt x="174101" y="469388"/>
                        <a:pt x="189329" y="484742"/>
                        <a:pt x="206967" y="497559"/>
                      </a:cubicBezTo>
                      <a:cubicBezTo>
                        <a:pt x="224479" y="510375"/>
                        <a:pt x="243767" y="520273"/>
                        <a:pt x="264832" y="527379"/>
                      </a:cubicBezTo>
                      <a:cubicBezTo>
                        <a:pt x="285897" y="534485"/>
                        <a:pt x="307850" y="538038"/>
                        <a:pt x="330691" y="538038"/>
                      </a:cubicBezTo>
                      <a:cubicBezTo>
                        <a:pt x="356705" y="538038"/>
                        <a:pt x="380434" y="534105"/>
                        <a:pt x="402133" y="526237"/>
                      </a:cubicBezTo>
                      <a:cubicBezTo>
                        <a:pt x="423832" y="518370"/>
                        <a:pt x="443882" y="506568"/>
                        <a:pt x="462282" y="490833"/>
                      </a:cubicBezTo>
                      <a:cubicBezTo>
                        <a:pt x="474084" y="480682"/>
                        <a:pt x="487661" y="475479"/>
                        <a:pt x="502889" y="475098"/>
                      </a:cubicBezTo>
                      <a:close/>
                      <a:moveTo>
                        <a:pt x="529537" y="269146"/>
                      </a:moveTo>
                      <a:cubicBezTo>
                        <a:pt x="522812" y="247447"/>
                        <a:pt x="512914" y="227778"/>
                        <a:pt x="499716" y="209759"/>
                      </a:cubicBezTo>
                      <a:cubicBezTo>
                        <a:pt x="486519" y="191867"/>
                        <a:pt x="471165" y="176512"/>
                        <a:pt x="453653" y="163696"/>
                      </a:cubicBezTo>
                      <a:cubicBezTo>
                        <a:pt x="436141" y="150879"/>
                        <a:pt x="416853" y="140981"/>
                        <a:pt x="395789" y="133875"/>
                      </a:cubicBezTo>
                      <a:cubicBezTo>
                        <a:pt x="374724" y="126769"/>
                        <a:pt x="353025" y="123216"/>
                        <a:pt x="330564" y="123216"/>
                      </a:cubicBezTo>
                      <a:cubicBezTo>
                        <a:pt x="308103" y="123216"/>
                        <a:pt x="286277" y="126769"/>
                        <a:pt x="265086" y="133875"/>
                      </a:cubicBezTo>
                      <a:cubicBezTo>
                        <a:pt x="243767" y="140981"/>
                        <a:pt x="224352" y="150879"/>
                        <a:pt x="206587" y="163696"/>
                      </a:cubicBezTo>
                      <a:cubicBezTo>
                        <a:pt x="188948" y="176512"/>
                        <a:pt x="173467" y="191867"/>
                        <a:pt x="160523" y="209759"/>
                      </a:cubicBezTo>
                      <a:cubicBezTo>
                        <a:pt x="147580" y="227651"/>
                        <a:pt x="137936" y="247447"/>
                        <a:pt x="131591" y="269146"/>
                      </a:cubicBezTo>
                      <a:lnTo>
                        <a:pt x="529537" y="269146"/>
                      </a:ln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DBA5DA6B-33F2-4F6D-A976-E5CACBF9C7E4}"/>
                    </a:ext>
                  </a:extLst>
                </p:cNvPr>
                <p:cNvSpPr/>
                <p:nvPr/>
              </p:nvSpPr>
              <p:spPr>
                <a:xfrm>
                  <a:off x="8412232" y="2724728"/>
                  <a:ext cx="661128" cy="944612"/>
                </a:xfrm>
                <a:custGeom>
                  <a:avLst/>
                  <a:gdLst>
                    <a:gd name="connsiteX0" fmla="*/ 330564 w 661128"/>
                    <a:gd name="connsiteY0" fmla="*/ 283358 h 944612"/>
                    <a:gd name="connsiteX1" fmla="*/ 537785 w 661128"/>
                    <a:gd name="connsiteY1" fmla="*/ 355943 h 944612"/>
                    <a:gd name="connsiteX2" fmla="*/ 537785 w 661128"/>
                    <a:gd name="connsiteY2" fmla="*/ 61418 h 944612"/>
                    <a:gd name="connsiteX3" fmla="*/ 555170 w 661128"/>
                    <a:gd name="connsiteY3" fmla="*/ 17385 h 944612"/>
                    <a:gd name="connsiteX4" fmla="*/ 599076 w 661128"/>
                    <a:gd name="connsiteY4" fmla="*/ 0 h 944612"/>
                    <a:gd name="connsiteX5" fmla="*/ 643109 w 661128"/>
                    <a:gd name="connsiteY5" fmla="*/ 17385 h 944612"/>
                    <a:gd name="connsiteX6" fmla="*/ 661128 w 661128"/>
                    <a:gd name="connsiteY6" fmla="*/ 61418 h 944612"/>
                    <a:gd name="connsiteX7" fmla="*/ 661128 w 661128"/>
                    <a:gd name="connsiteY7" fmla="*/ 614049 h 944612"/>
                    <a:gd name="connsiteX8" fmla="*/ 564306 w 661128"/>
                    <a:gd name="connsiteY8" fmla="*/ 847791 h 944612"/>
                    <a:gd name="connsiteX9" fmla="*/ 330564 w 661128"/>
                    <a:gd name="connsiteY9" fmla="*/ 944613 h 944612"/>
                    <a:gd name="connsiteX10" fmla="*/ 96822 w 661128"/>
                    <a:gd name="connsiteY10" fmla="*/ 847791 h 944612"/>
                    <a:gd name="connsiteX11" fmla="*/ 0 w 661128"/>
                    <a:gd name="connsiteY11" fmla="*/ 614049 h 944612"/>
                    <a:gd name="connsiteX12" fmla="*/ 96822 w 661128"/>
                    <a:gd name="connsiteY12" fmla="*/ 380307 h 944612"/>
                    <a:gd name="connsiteX13" fmla="*/ 330564 w 661128"/>
                    <a:gd name="connsiteY13" fmla="*/ 283358 h 944612"/>
                    <a:gd name="connsiteX14" fmla="*/ 537785 w 661128"/>
                    <a:gd name="connsiteY14" fmla="*/ 613922 h 944612"/>
                    <a:gd name="connsiteX15" fmla="*/ 521543 w 661128"/>
                    <a:gd name="connsiteY15" fmla="*/ 533978 h 944612"/>
                    <a:gd name="connsiteX16" fmla="*/ 477256 w 661128"/>
                    <a:gd name="connsiteY16" fmla="*/ 468119 h 944612"/>
                    <a:gd name="connsiteX17" fmla="*/ 411397 w 661128"/>
                    <a:gd name="connsiteY17" fmla="*/ 423198 h 944612"/>
                    <a:gd name="connsiteX18" fmla="*/ 330564 w 661128"/>
                    <a:gd name="connsiteY18" fmla="*/ 406701 h 944612"/>
                    <a:gd name="connsiteX19" fmla="*/ 249096 w 661128"/>
                    <a:gd name="connsiteY19" fmla="*/ 423198 h 944612"/>
                    <a:gd name="connsiteX20" fmla="*/ 183618 w 661128"/>
                    <a:gd name="connsiteY20" fmla="*/ 467738 h 944612"/>
                    <a:gd name="connsiteX21" fmla="*/ 139586 w 661128"/>
                    <a:gd name="connsiteY21" fmla="*/ 533597 h 944612"/>
                    <a:gd name="connsiteX22" fmla="*/ 123343 w 661128"/>
                    <a:gd name="connsiteY22" fmla="*/ 613922 h 944612"/>
                    <a:gd name="connsiteX23" fmla="*/ 139586 w 661128"/>
                    <a:gd name="connsiteY23" fmla="*/ 694247 h 944612"/>
                    <a:gd name="connsiteX24" fmla="*/ 183618 w 661128"/>
                    <a:gd name="connsiteY24" fmla="*/ 760106 h 944612"/>
                    <a:gd name="connsiteX25" fmla="*/ 249096 w 661128"/>
                    <a:gd name="connsiteY25" fmla="*/ 804647 h 944612"/>
                    <a:gd name="connsiteX26" fmla="*/ 330564 w 661128"/>
                    <a:gd name="connsiteY26" fmla="*/ 821143 h 944612"/>
                    <a:gd name="connsiteX27" fmla="*/ 411397 w 661128"/>
                    <a:gd name="connsiteY27" fmla="*/ 804647 h 944612"/>
                    <a:gd name="connsiteX28" fmla="*/ 477256 w 661128"/>
                    <a:gd name="connsiteY28" fmla="*/ 759726 h 944612"/>
                    <a:gd name="connsiteX29" fmla="*/ 521543 w 661128"/>
                    <a:gd name="connsiteY29" fmla="*/ 693867 h 944612"/>
                    <a:gd name="connsiteX30" fmla="*/ 537785 w 661128"/>
                    <a:gd name="connsiteY30" fmla="*/ 613922 h 94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1128" h="944612">
                      <a:moveTo>
                        <a:pt x="330564" y="283358"/>
                      </a:moveTo>
                      <a:cubicBezTo>
                        <a:pt x="408859" y="283358"/>
                        <a:pt x="478017" y="307596"/>
                        <a:pt x="537785" y="355943"/>
                      </a:cubicBezTo>
                      <a:lnTo>
                        <a:pt x="537785" y="61418"/>
                      </a:lnTo>
                      <a:cubicBezTo>
                        <a:pt x="537785" y="43652"/>
                        <a:pt x="543622" y="29059"/>
                        <a:pt x="555170" y="17385"/>
                      </a:cubicBezTo>
                      <a:cubicBezTo>
                        <a:pt x="566717" y="5837"/>
                        <a:pt x="581437" y="0"/>
                        <a:pt x="599076" y="0"/>
                      </a:cubicBezTo>
                      <a:cubicBezTo>
                        <a:pt x="616460" y="0"/>
                        <a:pt x="631054" y="5837"/>
                        <a:pt x="643109" y="17385"/>
                      </a:cubicBezTo>
                      <a:cubicBezTo>
                        <a:pt x="655164" y="29059"/>
                        <a:pt x="661128" y="43652"/>
                        <a:pt x="661128" y="61418"/>
                      </a:cubicBezTo>
                      <a:lnTo>
                        <a:pt x="661128" y="614049"/>
                      </a:lnTo>
                      <a:cubicBezTo>
                        <a:pt x="661128" y="706175"/>
                        <a:pt x="628897" y="784090"/>
                        <a:pt x="564306" y="847791"/>
                      </a:cubicBezTo>
                      <a:cubicBezTo>
                        <a:pt x="498955" y="912381"/>
                        <a:pt x="421041" y="944613"/>
                        <a:pt x="330564" y="944613"/>
                      </a:cubicBezTo>
                      <a:cubicBezTo>
                        <a:pt x="239199" y="944613"/>
                        <a:pt x="161285" y="912381"/>
                        <a:pt x="96822" y="847791"/>
                      </a:cubicBezTo>
                      <a:cubicBezTo>
                        <a:pt x="32232" y="783201"/>
                        <a:pt x="0" y="705287"/>
                        <a:pt x="0" y="614049"/>
                      </a:cubicBezTo>
                      <a:cubicBezTo>
                        <a:pt x="0" y="522811"/>
                        <a:pt x="32232" y="444770"/>
                        <a:pt x="96822" y="380307"/>
                      </a:cubicBezTo>
                      <a:cubicBezTo>
                        <a:pt x="161285" y="315717"/>
                        <a:pt x="239199" y="283358"/>
                        <a:pt x="330564" y="283358"/>
                      </a:cubicBezTo>
                      <a:close/>
                      <a:moveTo>
                        <a:pt x="537785" y="613922"/>
                      </a:moveTo>
                      <a:cubicBezTo>
                        <a:pt x="537785" y="585624"/>
                        <a:pt x="532328" y="558976"/>
                        <a:pt x="521543" y="533978"/>
                      </a:cubicBezTo>
                      <a:cubicBezTo>
                        <a:pt x="510757" y="508979"/>
                        <a:pt x="495909" y="487026"/>
                        <a:pt x="477256" y="468119"/>
                      </a:cubicBezTo>
                      <a:cubicBezTo>
                        <a:pt x="458602" y="449211"/>
                        <a:pt x="436649" y="434238"/>
                        <a:pt x="411397" y="423198"/>
                      </a:cubicBezTo>
                      <a:cubicBezTo>
                        <a:pt x="386271" y="412158"/>
                        <a:pt x="359243" y="406701"/>
                        <a:pt x="330564" y="406701"/>
                      </a:cubicBezTo>
                      <a:cubicBezTo>
                        <a:pt x="301505" y="406701"/>
                        <a:pt x="274222" y="412158"/>
                        <a:pt x="249096" y="423198"/>
                      </a:cubicBezTo>
                      <a:cubicBezTo>
                        <a:pt x="223844" y="434238"/>
                        <a:pt x="202019" y="449084"/>
                        <a:pt x="183618" y="467738"/>
                      </a:cubicBezTo>
                      <a:cubicBezTo>
                        <a:pt x="165092" y="486392"/>
                        <a:pt x="150499" y="508345"/>
                        <a:pt x="139586" y="533597"/>
                      </a:cubicBezTo>
                      <a:cubicBezTo>
                        <a:pt x="128799" y="558849"/>
                        <a:pt x="123343" y="585498"/>
                        <a:pt x="123343" y="613922"/>
                      </a:cubicBezTo>
                      <a:cubicBezTo>
                        <a:pt x="123343" y="642220"/>
                        <a:pt x="128799" y="668995"/>
                        <a:pt x="139586" y="694247"/>
                      </a:cubicBezTo>
                      <a:cubicBezTo>
                        <a:pt x="150372" y="719373"/>
                        <a:pt x="165092" y="741453"/>
                        <a:pt x="183618" y="760106"/>
                      </a:cubicBezTo>
                      <a:cubicBezTo>
                        <a:pt x="202146" y="778760"/>
                        <a:pt x="223971" y="793607"/>
                        <a:pt x="249096" y="804647"/>
                      </a:cubicBezTo>
                      <a:cubicBezTo>
                        <a:pt x="274222" y="815687"/>
                        <a:pt x="301505" y="821143"/>
                        <a:pt x="330564" y="821143"/>
                      </a:cubicBezTo>
                      <a:cubicBezTo>
                        <a:pt x="359243" y="821143"/>
                        <a:pt x="386271" y="815687"/>
                        <a:pt x="411397" y="804647"/>
                      </a:cubicBezTo>
                      <a:cubicBezTo>
                        <a:pt x="436522" y="793607"/>
                        <a:pt x="458475" y="778633"/>
                        <a:pt x="477256" y="759726"/>
                      </a:cubicBezTo>
                      <a:cubicBezTo>
                        <a:pt x="495909" y="740818"/>
                        <a:pt x="510757" y="718865"/>
                        <a:pt x="521543" y="693867"/>
                      </a:cubicBezTo>
                      <a:cubicBezTo>
                        <a:pt x="532328" y="668995"/>
                        <a:pt x="537785" y="642347"/>
                        <a:pt x="537785" y="61392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C06C8993-119D-4199-9390-F3166E6C7111}"/>
                    </a:ext>
                  </a:extLst>
                </p:cNvPr>
                <p:cNvSpPr/>
                <p:nvPr/>
              </p:nvSpPr>
              <p:spPr>
                <a:xfrm>
                  <a:off x="9177415" y="2817996"/>
                  <a:ext cx="145422" cy="851471"/>
                </a:xfrm>
                <a:custGeom>
                  <a:avLst/>
                  <a:gdLst>
                    <a:gd name="connsiteX0" fmla="*/ 145422 w 145422"/>
                    <a:gd name="connsiteY0" fmla="*/ 72584 h 851471"/>
                    <a:gd name="connsiteX1" fmla="*/ 124104 w 145422"/>
                    <a:gd name="connsiteY1" fmla="*/ 123977 h 851471"/>
                    <a:gd name="connsiteX2" fmla="*/ 72711 w 145422"/>
                    <a:gd name="connsiteY2" fmla="*/ 145169 h 851471"/>
                    <a:gd name="connsiteX3" fmla="*/ 21318 w 145422"/>
                    <a:gd name="connsiteY3" fmla="*/ 123977 h 851471"/>
                    <a:gd name="connsiteX4" fmla="*/ 0 w 145422"/>
                    <a:gd name="connsiteY4" fmla="*/ 72584 h 851471"/>
                    <a:gd name="connsiteX5" fmla="*/ 21318 w 145422"/>
                    <a:gd name="connsiteY5" fmla="*/ 21192 h 851471"/>
                    <a:gd name="connsiteX6" fmla="*/ 72711 w 145422"/>
                    <a:gd name="connsiteY6" fmla="*/ 0 h 851471"/>
                    <a:gd name="connsiteX7" fmla="*/ 124104 w 145422"/>
                    <a:gd name="connsiteY7" fmla="*/ 21192 h 851471"/>
                    <a:gd name="connsiteX8" fmla="*/ 145422 w 145422"/>
                    <a:gd name="connsiteY8" fmla="*/ 72584 h 851471"/>
                    <a:gd name="connsiteX9" fmla="*/ 11420 w 145422"/>
                    <a:gd name="connsiteY9" fmla="*/ 789292 h 851471"/>
                    <a:gd name="connsiteX10" fmla="*/ 11420 w 145422"/>
                    <a:gd name="connsiteY10" fmla="*/ 252142 h 851471"/>
                    <a:gd name="connsiteX11" fmla="*/ 29440 w 145422"/>
                    <a:gd name="connsiteY11" fmla="*/ 208109 h 851471"/>
                    <a:gd name="connsiteX12" fmla="*/ 72838 w 145422"/>
                    <a:gd name="connsiteY12" fmla="*/ 190090 h 851471"/>
                    <a:gd name="connsiteX13" fmla="*/ 116236 w 145422"/>
                    <a:gd name="connsiteY13" fmla="*/ 208109 h 851471"/>
                    <a:gd name="connsiteX14" fmla="*/ 134763 w 145422"/>
                    <a:gd name="connsiteY14" fmla="*/ 252142 h 851471"/>
                    <a:gd name="connsiteX15" fmla="*/ 134763 w 145422"/>
                    <a:gd name="connsiteY15" fmla="*/ 789419 h 851471"/>
                    <a:gd name="connsiteX16" fmla="*/ 116236 w 145422"/>
                    <a:gd name="connsiteY16" fmla="*/ 833452 h 851471"/>
                    <a:gd name="connsiteX17" fmla="*/ 72838 w 145422"/>
                    <a:gd name="connsiteY17" fmla="*/ 851471 h 851471"/>
                    <a:gd name="connsiteX18" fmla="*/ 29440 w 145422"/>
                    <a:gd name="connsiteY18" fmla="*/ 833452 h 851471"/>
                    <a:gd name="connsiteX19" fmla="*/ 11420 w 145422"/>
                    <a:gd name="connsiteY19" fmla="*/ 789292 h 851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5422" h="851471">
                      <a:moveTo>
                        <a:pt x="145422" y="72584"/>
                      </a:moveTo>
                      <a:cubicBezTo>
                        <a:pt x="145422" y="92634"/>
                        <a:pt x="138316" y="109765"/>
                        <a:pt x="124104" y="123977"/>
                      </a:cubicBezTo>
                      <a:cubicBezTo>
                        <a:pt x="109892" y="138190"/>
                        <a:pt x="92888" y="145169"/>
                        <a:pt x="72711" y="145169"/>
                      </a:cubicBezTo>
                      <a:cubicBezTo>
                        <a:pt x="52661" y="145169"/>
                        <a:pt x="35531" y="138063"/>
                        <a:pt x="21318" y="123977"/>
                      </a:cubicBezTo>
                      <a:cubicBezTo>
                        <a:pt x="7106" y="109765"/>
                        <a:pt x="0" y="92634"/>
                        <a:pt x="0" y="72584"/>
                      </a:cubicBezTo>
                      <a:cubicBezTo>
                        <a:pt x="0" y="52535"/>
                        <a:pt x="7106" y="35404"/>
                        <a:pt x="21318" y="21192"/>
                      </a:cubicBezTo>
                      <a:cubicBezTo>
                        <a:pt x="35531" y="6979"/>
                        <a:pt x="52534" y="0"/>
                        <a:pt x="72711" y="0"/>
                      </a:cubicBezTo>
                      <a:cubicBezTo>
                        <a:pt x="92761" y="0"/>
                        <a:pt x="109892" y="7106"/>
                        <a:pt x="124104" y="21192"/>
                      </a:cubicBezTo>
                      <a:cubicBezTo>
                        <a:pt x="138316" y="35404"/>
                        <a:pt x="145422" y="52535"/>
                        <a:pt x="145422" y="72584"/>
                      </a:cubicBezTo>
                      <a:close/>
                      <a:moveTo>
                        <a:pt x="11420" y="789292"/>
                      </a:moveTo>
                      <a:lnTo>
                        <a:pt x="11420" y="252142"/>
                      </a:lnTo>
                      <a:cubicBezTo>
                        <a:pt x="11420" y="234884"/>
                        <a:pt x="17385" y="220164"/>
                        <a:pt x="29440" y="208109"/>
                      </a:cubicBezTo>
                      <a:cubicBezTo>
                        <a:pt x="41494" y="196054"/>
                        <a:pt x="55961" y="190090"/>
                        <a:pt x="72838" y="190090"/>
                      </a:cubicBezTo>
                      <a:cubicBezTo>
                        <a:pt x="89716" y="190090"/>
                        <a:pt x="104181" y="196054"/>
                        <a:pt x="116236" y="208109"/>
                      </a:cubicBezTo>
                      <a:cubicBezTo>
                        <a:pt x="128292" y="220164"/>
                        <a:pt x="134382" y="234757"/>
                        <a:pt x="134763" y="252142"/>
                      </a:cubicBezTo>
                      <a:lnTo>
                        <a:pt x="134763" y="789419"/>
                      </a:lnTo>
                      <a:cubicBezTo>
                        <a:pt x="134382" y="806677"/>
                        <a:pt x="128165" y="821397"/>
                        <a:pt x="116236" y="833452"/>
                      </a:cubicBezTo>
                      <a:cubicBezTo>
                        <a:pt x="104181" y="845507"/>
                        <a:pt x="89716" y="851471"/>
                        <a:pt x="72838" y="851471"/>
                      </a:cubicBezTo>
                      <a:cubicBezTo>
                        <a:pt x="55961" y="851471"/>
                        <a:pt x="41494" y="845507"/>
                        <a:pt x="29440" y="833452"/>
                      </a:cubicBezTo>
                      <a:cubicBezTo>
                        <a:pt x="17385" y="821270"/>
                        <a:pt x="11420" y="806677"/>
                        <a:pt x="11420" y="789292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983BC4FA-A797-4162-805F-DD944ED855A5}"/>
                    </a:ext>
                  </a:extLst>
                </p:cNvPr>
                <p:cNvSpPr/>
                <p:nvPr/>
              </p:nvSpPr>
              <p:spPr>
                <a:xfrm>
                  <a:off x="9427019" y="3008213"/>
                  <a:ext cx="661127" cy="661127"/>
                </a:xfrm>
                <a:custGeom>
                  <a:avLst/>
                  <a:gdLst>
                    <a:gd name="connsiteX0" fmla="*/ 537785 w 661127"/>
                    <a:gd name="connsiteY0" fmla="*/ 599710 h 661127"/>
                    <a:gd name="connsiteX1" fmla="*/ 537785 w 661127"/>
                    <a:gd name="connsiteY1" fmla="*/ 587909 h 661127"/>
                    <a:gd name="connsiteX2" fmla="*/ 441598 w 661127"/>
                    <a:gd name="connsiteY2" fmla="*/ 642220 h 661127"/>
                    <a:gd name="connsiteX3" fmla="*/ 330564 w 661127"/>
                    <a:gd name="connsiteY3" fmla="*/ 661127 h 661127"/>
                    <a:gd name="connsiteX4" fmla="*/ 96822 w 661127"/>
                    <a:gd name="connsiteY4" fmla="*/ 564306 h 661127"/>
                    <a:gd name="connsiteX5" fmla="*/ 0 w 661127"/>
                    <a:gd name="connsiteY5" fmla="*/ 330564 h 661127"/>
                    <a:gd name="connsiteX6" fmla="*/ 96822 w 661127"/>
                    <a:gd name="connsiteY6" fmla="*/ 96822 h 661127"/>
                    <a:gd name="connsiteX7" fmla="*/ 330564 w 661127"/>
                    <a:gd name="connsiteY7" fmla="*/ 0 h 661127"/>
                    <a:gd name="connsiteX8" fmla="*/ 564306 w 661127"/>
                    <a:gd name="connsiteY8" fmla="*/ 96822 h 661127"/>
                    <a:gd name="connsiteX9" fmla="*/ 661128 w 661127"/>
                    <a:gd name="connsiteY9" fmla="*/ 330564 h 661127"/>
                    <a:gd name="connsiteX10" fmla="*/ 661128 w 661127"/>
                    <a:gd name="connsiteY10" fmla="*/ 599710 h 661127"/>
                    <a:gd name="connsiteX11" fmla="*/ 643109 w 661127"/>
                    <a:gd name="connsiteY11" fmla="*/ 643108 h 661127"/>
                    <a:gd name="connsiteX12" fmla="*/ 599711 w 661127"/>
                    <a:gd name="connsiteY12" fmla="*/ 661127 h 661127"/>
                    <a:gd name="connsiteX13" fmla="*/ 555804 w 661127"/>
                    <a:gd name="connsiteY13" fmla="*/ 643108 h 661127"/>
                    <a:gd name="connsiteX14" fmla="*/ 537785 w 661127"/>
                    <a:gd name="connsiteY14" fmla="*/ 599710 h 661127"/>
                    <a:gd name="connsiteX15" fmla="*/ 330564 w 661127"/>
                    <a:gd name="connsiteY15" fmla="*/ 123216 h 661127"/>
                    <a:gd name="connsiteX16" fmla="*/ 249097 w 661127"/>
                    <a:gd name="connsiteY16" fmla="*/ 139712 h 661127"/>
                    <a:gd name="connsiteX17" fmla="*/ 183618 w 661127"/>
                    <a:gd name="connsiteY17" fmla="*/ 184253 h 661127"/>
                    <a:gd name="connsiteX18" fmla="*/ 139713 w 661127"/>
                    <a:gd name="connsiteY18" fmla="*/ 250112 h 661127"/>
                    <a:gd name="connsiteX19" fmla="*/ 123470 w 661127"/>
                    <a:gd name="connsiteY19" fmla="*/ 330437 h 661127"/>
                    <a:gd name="connsiteX20" fmla="*/ 139713 w 661127"/>
                    <a:gd name="connsiteY20" fmla="*/ 410762 h 661127"/>
                    <a:gd name="connsiteX21" fmla="*/ 183618 w 661127"/>
                    <a:gd name="connsiteY21" fmla="*/ 476621 h 661127"/>
                    <a:gd name="connsiteX22" fmla="*/ 249097 w 661127"/>
                    <a:gd name="connsiteY22" fmla="*/ 521161 h 661127"/>
                    <a:gd name="connsiteX23" fmla="*/ 330564 w 661127"/>
                    <a:gd name="connsiteY23" fmla="*/ 537658 h 661127"/>
                    <a:gd name="connsiteX24" fmla="*/ 411397 w 661127"/>
                    <a:gd name="connsiteY24" fmla="*/ 521161 h 661127"/>
                    <a:gd name="connsiteX25" fmla="*/ 477256 w 661127"/>
                    <a:gd name="connsiteY25" fmla="*/ 476240 h 661127"/>
                    <a:gd name="connsiteX26" fmla="*/ 521542 w 661127"/>
                    <a:gd name="connsiteY26" fmla="*/ 410381 h 661127"/>
                    <a:gd name="connsiteX27" fmla="*/ 537785 w 661127"/>
                    <a:gd name="connsiteY27" fmla="*/ 330437 h 661127"/>
                    <a:gd name="connsiteX28" fmla="*/ 521542 w 661127"/>
                    <a:gd name="connsiteY28" fmla="*/ 250492 h 661127"/>
                    <a:gd name="connsiteX29" fmla="*/ 477256 w 661127"/>
                    <a:gd name="connsiteY29" fmla="*/ 184633 h 661127"/>
                    <a:gd name="connsiteX30" fmla="*/ 411397 w 661127"/>
                    <a:gd name="connsiteY30" fmla="*/ 139712 h 661127"/>
                    <a:gd name="connsiteX31" fmla="*/ 330564 w 661127"/>
                    <a:gd name="connsiteY31" fmla="*/ 123216 h 66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1127" h="661127">
                      <a:moveTo>
                        <a:pt x="537785" y="599710"/>
                      </a:moveTo>
                      <a:lnTo>
                        <a:pt x="537785" y="587909"/>
                      </a:lnTo>
                      <a:cubicBezTo>
                        <a:pt x="508218" y="611511"/>
                        <a:pt x="476241" y="629657"/>
                        <a:pt x="441598" y="642220"/>
                      </a:cubicBezTo>
                      <a:cubicBezTo>
                        <a:pt x="406955" y="654783"/>
                        <a:pt x="369902" y="661127"/>
                        <a:pt x="330564" y="661127"/>
                      </a:cubicBezTo>
                      <a:cubicBezTo>
                        <a:pt x="239199" y="661127"/>
                        <a:pt x="161285" y="628896"/>
                        <a:pt x="96822" y="564306"/>
                      </a:cubicBezTo>
                      <a:cubicBezTo>
                        <a:pt x="32231" y="499716"/>
                        <a:pt x="0" y="421802"/>
                        <a:pt x="0" y="330564"/>
                      </a:cubicBezTo>
                      <a:cubicBezTo>
                        <a:pt x="0" y="239326"/>
                        <a:pt x="32231" y="161285"/>
                        <a:pt x="96822" y="96822"/>
                      </a:cubicBezTo>
                      <a:cubicBezTo>
                        <a:pt x="161411" y="32232"/>
                        <a:pt x="239326" y="0"/>
                        <a:pt x="330564" y="0"/>
                      </a:cubicBezTo>
                      <a:cubicBezTo>
                        <a:pt x="421041" y="0"/>
                        <a:pt x="498955" y="32232"/>
                        <a:pt x="564306" y="96822"/>
                      </a:cubicBezTo>
                      <a:cubicBezTo>
                        <a:pt x="628896" y="161412"/>
                        <a:pt x="661128" y="239326"/>
                        <a:pt x="661128" y="330564"/>
                      </a:cubicBezTo>
                      <a:lnTo>
                        <a:pt x="661128" y="599710"/>
                      </a:lnTo>
                      <a:cubicBezTo>
                        <a:pt x="661128" y="616587"/>
                        <a:pt x="655164" y="631053"/>
                        <a:pt x="643109" y="643108"/>
                      </a:cubicBezTo>
                      <a:cubicBezTo>
                        <a:pt x="631053" y="655163"/>
                        <a:pt x="616588" y="661127"/>
                        <a:pt x="599711" y="661127"/>
                      </a:cubicBezTo>
                      <a:cubicBezTo>
                        <a:pt x="582453" y="661127"/>
                        <a:pt x="567732" y="655163"/>
                        <a:pt x="555804" y="643108"/>
                      </a:cubicBezTo>
                      <a:cubicBezTo>
                        <a:pt x="543749" y="631053"/>
                        <a:pt x="537785" y="616587"/>
                        <a:pt x="537785" y="599710"/>
                      </a:cubicBezTo>
                      <a:close/>
                      <a:moveTo>
                        <a:pt x="330564" y="123216"/>
                      </a:moveTo>
                      <a:cubicBezTo>
                        <a:pt x="301378" y="123216"/>
                        <a:pt x="274222" y="128672"/>
                        <a:pt x="249097" y="139712"/>
                      </a:cubicBezTo>
                      <a:cubicBezTo>
                        <a:pt x="223972" y="150752"/>
                        <a:pt x="202018" y="165599"/>
                        <a:pt x="183618" y="184253"/>
                      </a:cubicBezTo>
                      <a:cubicBezTo>
                        <a:pt x="165092" y="202907"/>
                        <a:pt x="150498" y="224859"/>
                        <a:pt x="139713" y="250112"/>
                      </a:cubicBezTo>
                      <a:cubicBezTo>
                        <a:pt x="128926" y="275364"/>
                        <a:pt x="123470" y="302012"/>
                        <a:pt x="123470" y="330437"/>
                      </a:cubicBezTo>
                      <a:cubicBezTo>
                        <a:pt x="123470" y="358735"/>
                        <a:pt x="128926" y="385510"/>
                        <a:pt x="139713" y="410762"/>
                      </a:cubicBezTo>
                      <a:cubicBezTo>
                        <a:pt x="150498" y="435887"/>
                        <a:pt x="165219" y="457967"/>
                        <a:pt x="183618" y="476621"/>
                      </a:cubicBezTo>
                      <a:cubicBezTo>
                        <a:pt x="202145" y="495275"/>
                        <a:pt x="223972" y="510121"/>
                        <a:pt x="249097" y="521161"/>
                      </a:cubicBezTo>
                      <a:cubicBezTo>
                        <a:pt x="274222" y="532201"/>
                        <a:pt x="301505" y="537658"/>
                        <a:pt x="330564" y="537658"/>
                      </a:cubicBezTo>
                      <a:cubicBezTo>
                        <a:pt x="359242" y="537658"/>
                        <a:pt x="386271" y="532201"/>
                        <a:pt x="411397" y="521161"/>
                      </a:cubicBezTo>
                      <a:cubicBezTo>
                        <a:pt x="436522" y="510121"/>
                        <a:pt x="458475" y="495148"/>
                        <a:pt x="477256" y="476240"/>
                      </a:cubicBezTo>
                      <a:cubicBezTo>
                        <a:pt x="495910" y="457333"/>
                        <a:pt x="510629" y="435380"/>
                        <a:pt x="521542" y="410381"/>
                      </a:cubicBezTo>
                      <a:cubicBezTo>
                        <a:pt x="532329" y="385383"/>
                        <a:pt x="537785" y="358735"/>
                        <a:pt x="537785" y="330437"/>
                      </a:cubicBezTo>
                      <a:cubicBezTo>
                        <a:pt x="537785" y="302139"/>
                        <a:pt x="532329" y="275491"/>
                        <a:pt x="521542" y="250492"/>
                      </a:cubicBezTo>
                      <a:cubicBezTo>
                        <a:pt x="510756" y="225494"/>
                        <a:pt x="495910" y="203541"/>
                        <a:pt x="477256" y="184633"/>
                      </a:cubicBezTo>
                      <a:cubicBezTo>
                        <a:pt x="458602" y="165726"/>
                        <a:pt x="436649" y="150752"/>
                        <a:pt x="411397" y="139712"/>
                      </a:cubicBezTo>
                      <a:cubicBezTo>
                        <a:pt x="386271" y="128799"/>
                        <a:pt x="359369" y="123216"/>
                        <a:pt x="330564" y="123216"/>
                      </a:cubicBezTo>
                      <a:close/>
                    </a:path>
                  </a:pathLst>
                </a:custGeom>
                <a:solidFill>
                  <a:srgbClr val="B80000"/>
                </a:solidFill>
                <a:ln w="12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F6256B-0318-425E-A9AE-7975937388F2}"/>
                  </a:ext>
                </a:extLst>
              </p:cNvPr>
              <p:cNvSpPr/>
              <p:nvPr/>
            </p:nvSpPr>
            <p:spPr>
              <a:xfrm>
                <a:off x="2372237" y="3041840"/>
                <a:ext cx="590066" cy="589938"/>
              </a:xfrm>
              <a:custGeom>
                <a:avLst/>
                <a:gdLst>
                  <a:gd name="connsiteX0" fmla="*/ 295033 w 590066"/>
                  <a:gd name="connsiteY0" fmla="*/ 589939 h 589938"/>
                  <a:gd name="connsiteX1" fmla="*/ 0 w 590066"/>
                  <a:gd name="connsiteY1" fmla="*/ 295033 h 589938"/>
                  <a:gd name="connsiteX2" fmla="*/ 295033 w 590066"/>
                  <a:gd name="connsiteY2" fmla="*/ 0 h 589938"/>
                  <a:gd name="connsiteX3" fmla="*/ 590066 w 590066"/>
                  <a:gd name="connsiteY3" fmla="*/ 295033 h 589938"/>
                  <a:gd name="connsiteX4" fmla="*/ 295033 w 590066"/>
                  <a:gd name="connsiteY4" fmla="*/ 589939 h 589938"/>
                  <a:gd name="connsiteX5" fmla="*/ 295033 w 590066"/>
                  <a:gd name="connsiteY5" fmla="*/ 91365 h 589938"/>
                  <a:gd name="connsiteX6" fmla="*/ 91492 w 590066"/>
                  <a:gd name="connsiteY6" fmla="*/ 294906 h 589938"/>
                  <a:gd name="connsiteX7" fmla="*/ 295033 w 590066"/>
                  <a:gd name="connsiteY7" fmla="*/ 498447 h 589938"/>
                  <a:gd name="connsiteX8" fmla="*/ 498574 w 590066"/>
                  <a:gd name="connsiteY8" fmla="*/ 294906 h 589938"/>
                  <a:gd name="connsiteX9" fmla="*/ 295033 w 590066"/>
                  <a:gd name="connsiteY9" fmla="*/ 91365 h 58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66" h="589938">
                    <a:moveTo>
                      <a:pt x="295033" y="589939"/>
                    </a:moveTo>
                    <a:cubicBezTo>
                      <a:pt x="132099" y="589939"/>
                      <a:pt x="0" y="457840"/>
                      <a:pt x="0" y="295033"/>
                    </a:cubicBezTo>
                    <a:cubicBezTo>
                      <a:pt x="0" y="132099"/>
                      <a:pt x="132099" y="0"/>
                      <a:pt x="295033" y="0"/>
                    </a:cubicBezTo>
                    <a:cubicBezTo>
                      <a:pt x="457968" y="0"/>
                      <a:pt x="590066" y="132099"/>
                      <a:pt x="590066" y="295033"/>
                    </a:cubicBezTo>
                    <a:cubicBezTo>
                      <a:pt x="590066" y="457840"/>
                      <a:pt x="457968" y="589939"/>
                      <a:pt x="295033" y="589939"/>
                    </a:cubicBezTo>
                    <a:close/>
                    <a:moveTo>
                      <a:pt x="295033" y="91365"/>
                    </a:moveTo>
                    <a:cubicBezTo>
                      <a:pt x="182603" y="91365"/>
                      <a:pt x="91492" y="182476"/>
                      <a:pt x="91492" y="294906"/>
                    </a:cubicBezTo>
                    <a:cubicBezTo>
                      <a:pt x="91492" y="407336"/>
                      <a:pt x="182603" y="498447"/>
                      <a:pt x="295033" y="498447"/>
                    </a:cubicBezTo>
                    <a:cubicBezTo>
                      <a:pt x="407463" y="498447"/>
                      <a:pt x="498574" y="407336"/>
                      <a:pt x="498574" y="294906"/>
                    </a:cubicBezTo>
                    <a:cubicBezTo>
                      <a:pt x="498701" y="182476"/>
                      <a:pt x="407463" y="91365"/>
                      <a:pt x="295033" y="91365"/>
                    </a:cubicBezTo>
                    <a:close/>
                  </a:path>
                </a:pathLst>
              </a:custGeom>
              <a:solidFill>
                <a:srgbClr val="B80000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3">
              <a:extLst>
                <a:ext uri="{FF2B5EF4-FFF2-40B4-BE49-F238E27FC236}">
                  <a16:creationId xmlns:a16="http://schemas.microsoft.com/office/drawing/2014/main" id="{2AAD6D5F-C1E2-4718-A07C-28A2E58445CD}"/>
                </a:ext>
              </a:extLst>
            </p:cNvPr>
            <p:cNvGrpSpPr/>
            <p:nvPr/>
          </p:nvGrpSpPr>
          <p:grpSpPr>
            <a:xfrm>
              <a:off x="7075129" y="3747127"/>
              <a:ext cx="3008830" cy="388428"/>
              <a:chOff x="7075129" y="3747127"/>
              <a:chExt cx="3008830" cy="388428"/>
            </a:xfrm>
            <a:solidFill>
              <a:srgbClr val="525252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CEB442E-72CA-44E1-9573-63046288677A}"/>
                  </a:ext>
                </a:extLst>
              </p:cNvPr>
              <p:cNvSpPr/>
              <p:nvPr/>
            </p:nvSpPr>
            <p:spPr>
              <a:xfrm>
                <a:off x="7075129" y="3747254"/>
                <a:ext cx="313179" cy="387920"/>
              </a:xfrm>
              <a:custGeom>
                <a:avLst/>
                <a:gdLst>
                  <a:gd name="connsiteX0" fmla="*/ 0 w 313179"/>
                  <a:gd name="connsiteY0" fmla="*/ 362288 h 387920"/>
                  <a:gd name="connsiteX1" fmla="*/ 0 w 313179"/>
                  <a:gd name="connsiteY1" fmla="*/ 25633 h 387920"/>
                  <a:gd name="connsiteX2" fmla="*/ 1903 w 313179"/>
                  <a:gd name="connsiteY2" fmla="*/ 15608 h 387920"/>
                  <a:gd name="connsiteX3" fmla="*/ 7360 w 313179"/>
                  <a:gd name="connsiteY3" fmla="*/ 7360 h 387920"/>
                  <a:gd name="connsiteX4" fmla="*/ 15481 w 313179"/>
                  <a:gd name="connsiteY4" fmla="*/ 1903 h 387920"/>
                  <a:gd name="connsiteX5" fmla="*/ 25633 w 313179"/>
                  <a:gd name="connsiteY5" fmla="*/ 0 h 387920"/>
                  <a:gd name="connsiteX6" fmla="*/ 45556 w 313179"/>
                  <a:gd name="connsiteY6" fmla="*/ 9517 h 387920"/>
                  <a:gd name="connsiteX7" fmla="*/ 261913 w 313179"/>
                  <a:gd name="connsiteY7" fmla="*/ 287800 h 387920"/>
                  <a:gd name="connsiteX8" fmla="*/ 261913 w 313179"/>
                  <a:gd name="connsiteY8" fmla="*/ 25633 h 387920"/>
                  <a:gd name="connsiteX9" fmla="*/ 269400 w 313179"/>
                  <a:gd name="connsiteY9" fmla="*/ 7487 h 387920"/>
                  <a:gd name="connsiteX10" fmla="*/ 287546 w 313179"/>
                  <a:gd name="connsiteY10" fmla="*/ 0 h 387920"/>
                  <a:gd name="connsiteX11" fmla="*/ 305692 w 313179"/>
                  <a:gd name="connsiteY11" fmla="*/ 7487 h 387920"/>
                  <a:gd name="connsiteX12" fmla="*/ 313179 w 313179"/>
                  <a:gd name="connsiteY12" fmla="*/ 25633 h 387920"/>
                  <a:gd name="connsiteX13" fmla="*/ 313179 w 313179"/>
                  <a:gd name="connsiteY13" fmla="*/ 362288 h 387920"/>
                  <a:gd name="connsiteX14" fmla="*/ 311276 w 313179"/>
                  <a:gd name="connsiteY14" fmla="*/ 372439 h 387920"/>
                  <a:gd name="connsiteX15" fmla="*/ 305819 w 313179"/>
                  <a:gd name="connsiteY15" fmla="*/ 380561 h 387920"/>
                  <a:gd name="connsiteX16" fmla="*/ 297571 w 313179"/>
                  <a:gd name="connsiteY16" fmla="*/ 386017 h 387920"/>
                  <a:gd name="connsiteX17" fmla="*/ 287546 w 313179"/>
                  <a:gd name="connsiteY17" fmla="*/ 387921 h 387920"/>
                  <a:gd name="connsiteX18" fmla="*/ 267877 w 313179"/>
                  <a:gd name="connsiteY18" fmla="*/ 378911 h 387920"/>
                  <a:gd name="connsiteX19" fmla="*/ 51266 w 313179"/>
                  <a:gd name="connsiteY19" fmla="*/ 100628 h 387920"/>
                  <a:gd name="connsiteX20" fmla="*/ 51266 w 313179"/>
                  <a:gd name="connsiteY20" fmla="*/ 362161 h 387920"/>
                  <a:gd name="connsiteX21" fmla="*/ 43779 w 313179"/>
                  <a:gd name="connsiteY21" fmla="*/ 380307 h 387920"/>
                  <a:gd name="connsiteX22" fmla="*/ 25633 w 313179"/>
                  <a:gd name="connsiteY22" fmla="*/ 387794 h 387920"/>
                  <a:gd name="connsiteX23" fmla="*/ 7487 w 313179"/>
                  <a:gd name="connsiteY23" fmla="*/ 380307 h 387920"/>
                  <a:gd name="connsiteX24" fmla="*/ 0 w 313179"/>
                  <a:gd name="connsiteY24" fmla="*/ 362288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179" h="387920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771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cubicBezTo>
                      <a:pt x="33247" y="0"/>
                      <a:pt x="39845" y="3172"/>
                      <a:pt x="45556" y="9517"/>
                    </a:cubicBezTo>
                    <a:lnTo>
                      <a:pt x="261913" y="287800"/>
                    </a:lnTo>
                    <a:lnTo>
                      <a:pt x="261913" y="25633"/>
                    </a:lnTo>
                    <a:cubicBezTo>
                      <a:pt x="261913" y="18527"/>
                      <a:pt x="264451" y="12436"/>
                      <a:pt x="269400" y="7487"/>
                    </a:cubicBezTo>
                    <a:cubicBezTo>
                      <a:pt x="274349" y="2411"/>
                      <a:pt x="280440" y="0"/>
                      <a:pt x="287546" y="0"/>
                    </a:cubicBezTo>
                    <a:cubicBezTo>
                      <a:pt x="294652" y="0"/>
                      <a:pt x="300743" y="2538"/>
                      <a:pt x="305692" y="7487"/>
                    </a:cubicBezTo>
                    <a:cubicBezTo>
                      <a:pt x="310641" y="12563"/>
                      <a:pt x="313179" y="18527"/>
                      <a:pt x="313179" y="25633"/>
                    </a:cubicBezTo>
                    <a:lnTo>
                      <a:pt x="313179" y="362288"/>
                    </a:lnTo>
                    <a:cubicBezTo>
                      <a:pt x="313179" y="365968"/>
                      <a:pt x="312545" y="369394"/>
                      <a:pt x="311276" y="372439"/>
                    </a:cubicBezTo>
                    <a:cubicBezTo>
                      <a:pt x="310007" y="375485"/>
                      <a:pt x="308103" y="378277"/>
                      <a:pt x="305819" y="380561"/>
                    </a:cubicBezTo>
                    <a:cubicBezTo>
                      <a:pt x="303408" y="382845"/>
                      <a:pt x="300743" y="384748"/>
                      <a:pt x="297571" y="386017"/>
                    </a:cubicBezTo>
                    <a:cubicBezTo>
                      <a:pt x="294398" y="387286"/>
                      <a:pt x="291099" y="387921"/>
                      <a:pt x="287546" y="387921"/>
                    </a:cubicBezTo>
                    <a:cubicBezTo>
                      <a:pt x="279932" y="387921"/>
                      <a:pt x="273334" y="384875"/>
                      <a:pt x="267877" y="378911"/>
                    </a:cubicBezTo>
                    <a:lnTo>
                      <a:pt x="51266" y="100628"/>
                    </a:lnTo>
                    <a:lnTo>
                      <a:pt x="51266" y="362161"/>
                    </a:lnTo>
                    <a:cubicBezTo>
                      <a:pt x="51266" y="369267"/>
                      <a:pt x="48728" y="375358"/>
                      <a:pt x="43779" y="380307"/>
                    </a:cubicBezTo>
                    <a:cubicBezTo>
                      <a:pt x="38830" y="385383"/>
                      <a:pt x="32739" y="387794"/>
                      <a:pt x="25633" y="387794"/>
                    </a:cubicBezTo>
                    <a:cubicBezTo>
                      <a:pt x="18527" y="387794"/>
                      <a:pt x="12436" y="385256"/>
                      <a:pt x="7487" y="380307"/>
                    </a:cubicBezTo>
                    <a:cubicBezTo>
                      <a:pt x="2538" y="375485"/>
                      <a:pt x="0" y="369394"/>
                      <a:pt x="0" y="362288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A6099D1-0A13-4BC0-B435-64F4F1944543}"/>
                  </a:ext>
                </a:extLst>
              </p:cNvPr>
              <p:cNvSpPr/>
              <p:nvPr/>
            </p:nvSpPr>
            <p:spPr>
              <a:xfrm>
                <a:off x="7523706" y="3747254"/>
                <a:ext cx="275618" cy="387793"/>
              </a:xfrm>
              <a:custGeom>
                <a:avLst/>
                <a:gdLst>
                  <a:gd name="connsiteX0" fmla="*/ 249985 w 275618"/>
                  <a:gd name="connsiteY0" fmla="*/ 336528 h 387793"/>
                  <a:gd name="connsiteX1" fmla="*/ 268131 w 275618"/>
                  <a:gd name="connsiteY1" fmla="*/ 344015 h 387793"/>
                  <a:gd name="connsiteX2" fmla="*/ 275618 w 275618"/>
                  <a:gd name="connsiteY2" fmla="*/ 362161 h 387793"/>
                  <a:gd name="connsiteX3" fmla="*/ 268131 w 275618"/>
                  <a:gd name="connsiteY3" fmla="*/ 380307 h 387793"/>
                  <a:gd name="connsiteX4" fmla="*/ 249985 w 275618"/>
                  <a:gd name="connsiteY4" fmla="*/ 387794 h 387793"/>
                  <a:gd name="connsiteX5" fmla="*/ 25633 w 275618"/>
                  <a:gd name="connsiteY5" fmla="*/ 387794 h 387793"/>
                  <a:gd name="connsiteX6" fmla="*/ 15481 w 275618"/>
                  <a:gd name="connsiteY6" fmla="*/ 385890 h 387793"/>
                  <a:gd name="connsiteX7" fmla="*/ 7360 w 275618"/>
                  <a:gd name="connsiteY7" fmla="*/ 380434 h 387793"/>
                  <a:gd name="connsiteX8" fmla="*/ 1903 w 275618"/>
                  <a:gd name="connsiteY8" fmla="*/ 372312 h 387793"/>
                  <a:gd name="connsiteX9" fmla="*/ 0 w 275618"/>
                  <a:gd name="connsiteY9" fmla="*/ 362161 h 387793"/>
                  <a:gd name="connsiteX10" fmla="*/ 0 w 275618"/>
                  <a:gd name="connsiteY10" fmla="*/ 25633 h 387793"/>
                  <a:gd name="connsiteX11" fmla="*/ 1903 w 275618"/>
                  <a:gd name="connsiteY11" fmla="*/ 15608 h 387793"/>
                  <a:gd name="connsiteX12" fmla="*/ 7360 w 275618"/>
                  <a:gd name="connsiteY12" fmla="*/ 7360 h 387793"/>
                  <a:gd name="connsiteX13" fmla="*/ 15481 w 275618"/>
                  <a:gd name="connsiteY13" fmla="*/ 1903 h 387793"/>
                  <a:gd name="connsiteX14" fmla="*/ 25633 w 275618"/>
                  <a:gd name="connsiteY14" fmla="*/ 0 h 387793"/>
                  <a:gd name="connsiteX15" fmla="*/ 249985 w 275618"/>
                  <a:gd name="connsiteY15" fmla="*/ 0 h 387793"/>
                  <a:gd name="connsiteX16" fmla="*/ 268131 w 275618"/>
                  <a:gd name="connsiteY16" fmla="*/ 7487 h 387793"/>
                  <a:gd name="connsiteX17" fmla="*/ 275618 w 275618"/>
                  <a:gd name="connsiteY17" fmla="*/ 25633 h 387793"/>
                  <a:gd name="connsiteX18" fmla="*/ 268131 w 275618"/>
                  <a:gd name="connsiteY18" fmla="*/ 43779 h 387793"/>
                  <a:gd name="connsiteX19" fmla="*/ 249985 w 275618"/>
                  <a:gd name="connsiteY19" fmla="*/ 51266 h 387793"/>
                  <a:gd name="connsiteX20" fmla="*/ 51266 w 275618"/>
                  <a:gd name="connsiteY20" fmla="*/ 51266 h 387793"/>
                  <a:gd name="connsiteX21" fmla="*/ 51266 w 275618"/>
                  <a:gd name="connsiteY21" fmla="*/ 168137 h 387793"/>
                  <a:gd name="connsiteX22" fmla="*/ 193897 w 275618"/>
                  <a:gd name="connsiteY22" fmla="*/ 168137 h 387793"/>
                  <a:gd name="connsiteX23" fmla="*/ 212043 w 275618"/>
                  <a:gd name="connsiteY23" fmla="*/ 175624 h 387793"/>
                  <a:gd name="connsiteX24" fmla="*/ 219530 w 275618"/>
                  <a:gd name="connsiteY24" fmla="*/ 193770 h 387793"/>
                  <a:gd name="connsiteX25" fmla="*/ 212043 w 275618"/>
                  <a:gd name="connsiteY25" fmla="*/ 211916 h 387793"/>
                  <a:gd name="connsiteX26" fmla="*/ 193897 w 275618"/>
                  <a:gd name="connsiteY26" fmla="*/ 219403 h 387793"/>
                  <a:gd name="connsiteX27" fmla="*/ 51266 w 275618"/>
                  <a:gd name="connsiteY27" fmla="*/ 219403 h 387793"/>
                  <a:gd name="connsiteX28" fmla="*/ 51266 w 275618"/>
                  <a:gd name="connsiteY28" fmla="*/ 336274 h 387793"/>
                  <a:gd name="connsiteX29" fmla="*/ 249985 w 275618"/>
                  <a:gd name="connsiteY29" fmla="*/ 336274 h 38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5618" h="387793">
                    <a:moveTo>
                      <a:pt x="249985" y="336528"/>
                    </a:moveTo>
                    <a:cubicBezTo>
                      <a:pt x="257091" y="336528"/>
                      <a:pt x="263182" y="339066"/>
                      <a:pt x="268131" y="344015"/>
                    </a:cubicBezTo>
                    <a:cubicBezTo>
                      <a:pt x="273080" y="349090"/>
                      <a:pt x="275618" y="355055"/>
                      <a:pt x="275618" y="362161"/>
                    </a:cubicBezTo>
                    <a:cubicBezTo>
                      <a:pt x="275618" y="369267"/>
                      <a:pt x="273080" y="375358"/>
                      <a:pt x="268131" y="380307"/>
                    </a:cubicBezTo>
                    <a:cubicBezTo>
                      <a:pt x="263182" y="385383"/>
                      <a:pt x="257091" y="387794"/>
                      <a:pt x="249985" y="387794"/>
                    </a:cubicBezTo>
                    <a:lnTo>
                      <a:pt x="25633" y="387794"/>
                    </a:lnTo>
                    <a:cubicBezTo>
                      <a:pt x="21953" y="387794"/>
                      <a:pt x="18527" y="387159"/>
                      <a:pt x="15481" y="385890"/>
                    </a:cubicBezTo>
                    <a:cubicBezTo>
                      <a:pt x="12436" y="384621"/>
                      <a:pt x="9644" y="382718"/>
                      <a:pt x="7360" y="380434"/>
                    </a:cubicBezTo>
                    <a:cubicBezTo>
                      <a:pt x="4949" y="378150"/>
                      <a:pt x="3172" y="375358"/>
                      <a:pt x="1903" y="372312"/>
                    </a:cubicBezTo>
                    <a:cubicBezTo>
                      <a:pt x="634" y="369267"/>
                      <a:pt x="0" y="365841"/>
                      <a:pt x="0" y="362161"/>
                    </a:cubicBez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5076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7" y="634"/>
                      <a:pt x="21953" y="0"/>
                      <a:pt x="25633" y="0"/>
                    </a:cubicBezTo>
                    <a:lnTo>
                      <a:pt x="249985" y="0"/>
                    </a:lnTo>
                    <a:cubicBezTo>
                      <a:pt x="257091" y="0"/>
                      <a:pt x="263182" y="2538"/>
                      <a:pt x="268131" y="7487"/>
                    </a:cubicBezTo>
                    <a:cubicBezTo>
                      <a:pt x="273080" y="12563"/>
                      <a:pt x="275618" y="18527"/>
                      <a:pt x="275618" y="25633"/>
                    </a:cubicBezTo>
                    <a:cubicBezTo>
                      <a:pt x="275618" y="32739"/>
                      <a:pt x="273080" y="38830"/>
                      <a:pt x="268131" y="43779"/>
                    </a:cubicBezTo>
                    <a:cubicBezTo>
                      <a:pt x="263182" y="48855"/>
                      <a:pt x="257091" y="51266"/>
                      <a:pt x="249985" y="51266"/>
                    </a:cubicBezTo>
                    <a:lnTo>
                      <a:pt x="51266" y="51266"/>
                    </a:lnTo>
                    <a:lnTo>
                      <a:pt x="51266" y="168137"/>
                    </a:lnTo>
                    <a:lnTo>
                      <a:pt x="193897" y="168137"/>
                    </a:lnTo>
                    <a:cubicBezTo>
                      <a:pt x="201003" y="168137"/>
                      <a:pt x="207094" y="170675"/>
                      <a:pt x="212043" y="175624"/>
                    </a:cubicBezTo>
                    <a:cubicBezTo>
                      <a:pt x="216992" y="180573"/>
                      <a:pt x="219530" y="186664"/>
                      <a:pt x="219530" y="193770"/>
                    </a:cubicBezTo>
                    <a:cubicBezTo>
                      <a:pt x="219530" y="200876"/>
                      <a:pt x="216992" y="206967"/>
                      <a:pt x="212043" y="211916"/>
                    </a:cubicBezTo>
                    <a:cubicBezTo>
                      <a:pt x="207094" y="216992"/>
                      <a:pt x="201003" y="219403"/>
                      <a:pt x="193897" y="219403"/>
                    </a:cubicBezTo>
                    <a:lnTo>
                      <a:pt x="51266" y="219403"/>
                    </a:lnTo>
                    <a:lnTo>
                      <a:pt x="51266" y="336274"/>
                    </a:lnTo>
                    <a:lnTo>
                      <a:pt x="249985" y="336274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2DB6B74-29D5-4A5E-BB00-2593DFD93648}"/>
                  </a:ext>
                </a:extLst>
              </p:cNvPr>
              <p:cNvSpPr/>
              <p:nvPr/>
            </p:nvSpPr>
            <p:spPr>
              <a:xfrm>
                <a:off x="7933961" y="3747254"/>
                <a:ext cx="294144" cy="387920"/>
              </a:xfrm>
              <a:custGeom>
                <a:avLst/>
                <a:gdLst>
                  <a:gd name="connsiteX0" fmla="*/ 268512 w 294144"/>
                  <a:gd name="connsiteY0" fmla="*/ 51266 h 387920"/>
                  <a:gd name="connsiteX1" fmla="*/ 172706 w 294144"/>
                  <a:gd name="connsiteY1" fmla="*/ 51266 h 387920"/>
                  <a:gd name="connsiteX2" fmla="*/ 172706 w 294144"/>
                  <a:gd name="connsiteY2" fmla="*/ 362288 h 387920"/>
                  <a:gd name="connsiteX3" fmla="*/ 165218 w 294144"/>
                  <a:gd name="connsiteY3" fmla="*/ 380434 h 387920"/>
                  <a:gd name="connsiteX4" fmla="*/ 147072 w 294144"/>
                  <a:gd name="connsiteY4" fmla="*/ 387921 h 387920"/>
                  <a:gd name="connsiteX5" fmla="*/ 128926 w 294144"/>
                  <a:gd name="connsiteY5" fmla="*/ 380434 h 387920"/>
                  <a:gd name="connsiteX6" fmla="*/ 121440 w 294144"/>
                  <a:gd name="connsiteY6" fmla="*/ 362288 h 387920"/>
                  <a:gd name="connsiteX7" fmla="*/ 121440 w 294144"/>
                  <a:gd name="connsiteY7" fmla="*/ 51266 h 387920"/>
                  <a:gd name="connsiteX8" fmla="*/ 25633 w 294144"/>
                  <a:gd name="connsiteY8" fmla="*/ 51266 h 387920"/>
                  <a:gd name="connsiteX9" fmla="*/ 7487 w 294144"/>
                  <a:gd name="connsiteY9" fmla="*/ 43779 h 387920"/>
                  <a:gd name="connsiteX10" fmla="*/ 0 w 294144"/>
                  <a:gd name="connsiteY10" fmla="*/ 25633 h 387920"/>
                  <a:gd name="connsiteX11" fmla="*/ 7487 w 294144"/>
                  <a:gd name="connsiteY11" fmla="*/ 7487 h 387920"/>
                  <a:gd name="connsiteX12" fmla="*/ 25633 w 294144"/>
                  <a:gd name="connsiteY12" fmla="*/ 0 h 387920"/>
                  <a:gd name="connsiteX13" fmla="*/ 268512 w 294144"/>
                  <a:gd name="connsiteY13" fmla="*/ 0 h 387920"/>
                  <a:gd name="connsiteX14" fmla="*/ 286658 w 294144"/>
                  <a:gd name="connsiteY14" fmla="*/ 7487 h 387920"/>
                  <a:gd name="connsiteX15" fmla="*/ 294145 w 294144"/>
                  <a:gd name="connsiteY15" fmla="*/ 25633 h 387920"/>
                  <a:gd name="connsiteX16" fmla="*/ 286658 w 294144"/>
                  <a:gd name="connsiteY16" fmla="*/ 43779 h 387920"/>
                  <a:gd name="connsiteX17" fmla="*/ 268512 w 294144"/>
                  <a:gd name="connsiteY17" fmla="*/ 51266 h 3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4144" h="387920">
                    <a:moveTo>
                      <a:pt x="268512" y="51266"/>
                    </a:moveTo>
                    <a:lnTo>
                      <a:pt x="172706" y="51266"/>
                    </a:lnTo>
                    <a:lnTo>
                      <a:pt x="172706" y="362288"/>
                    </a:lnTo>
                    <a:cubicBezTo>
                      <a:pt x="172706" y="369394"/>
                      <a:pt x="170168" y="375485"/>
                      <a:pt x="165218" y="380434"/>
                    </a:cubicBezTo>
                    <a:cubicBezTo>
                      <a:pt x="160270" y="385510"/>
                      <a:pt x="154179" y="387921"/>
                      <a:pt x="147072" y="387921"/>
                    </a:cubicBezTo>
                    <a:cubicBezTo>
                      <a:pt x="139966" y="387921"/>
                      <a:pt x="133875" y="385383"/>
                      <a:pt x="128926" y="380434"/>
                    </a:cubicBezTo>
                    <a:cubicBezTo>
                      <a:pt x="123977" y="375485"/>
                      <a:pt x="121440" y="369394"/>
                      <a:pt x="121440" y="362288"/>
                    </a:cubicBezTo>
                    <a:lnTo>
                      <a:pt x="121440" y="51266"/>
                    </a:lnTo>
                    <a:lnTo>
                      <a:pt x="25633" y="51266"/>
                    </a:lnTo>
                    <a:cubicBezTo>
                      <a:pt x="18527" y="51266"/>
                      <a:pt x="12436" y="48728"/>
                      <a:pt x="7487" y="43779"/>
                    </a:cubicBezTo>
                    <a:cubicBezTo>
                      <a:pt x="2538" y="38830"/>
                      <a:pt x="0" y="32739"/>
                      <a:pt x="0" y="25633"/>
                    </a:cubicBezTo>
                    <a:cubicBezTo>
                      <a:pt x="0" y="18527"/>
                      <a:pt x="2538" y="12436"/>
                      <a:pt x="7487" y="7487"/>
                    </a:cubicBezTo>
                    <a:cubicBezTo>
                      <a:pt x="12436" y="2411"/>
                      <a:pt x="18527" y="0"/>
                      <a:pt x="25633" y="0"/>
                    </a:cubicBezTo>
                    <a:lnTo>
                      <a:pt x="268512" y="0"/>
                    </a:lnTo>
                    <a:cubicBezTo>
                      <a:pt x="275618" y="0"/>
                      <a:pt x="281709" y="2538"/>
                      <a:pt x="286658" y="7487"/>
                    </a:cubicBezTo>
                    <a:cubicBezTo>
                      <a:pt x="291734" y="12563"/>
                      <a:pt x="294145" y="18527"/>
                      <a:pt x="294145" y="25633"/>
                    </a:cubicBezTo>
                    <a:cubicBezTo>
                      <a:pt x="294145" y="32739"/>
                      <a:pt x="291607" y="38830"/>
                      <a:pt x="286658" y="43779"/>
                    </a:cubicBezTo>
                    <a:cubicBezTo>
                      <a:pt x="281709" y="48855"/>
                      <a:pt x="275618" y="51266"/>
                      <a:pt x="268512" y="51266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CF541B3-EB2D-4F7B-99CD-DD808A066314}"/>
                  </a:ext>
                </a:extLst>
              </p:cNvPr>
              <p:cNvSpPr/>
              <p:nvPr/>
            </p:nvSpPr>
            <p:spPr>
              <a:xfrm>
                <a:off x="8364392" y="3747254"/>
                <a:ext cx="424974" cy="388174"/>
              </a:xfrm>
              <a:custGeom>
                <a:avLst/>
                <a:gdLst>
                  <a:gd name="connsiteX0" fmla="*/ 49743 w 424974"/>
                  <a:gd name="connsiteY0" fmla="*/ 17131 h 388174"/>
                  <a:gd name="connsiteX1" fmla="*/ 118901 w 424974"/>
                  <a:gd name="connsiteY1" fmla="*/ 266227 h 388174"/>
                  <a:gd name="connsiteX2" fmla="*/ 187806 w 424974"/>
                  <a:gd name="connsiteY2" fmla="*/ 17385 h 388174"/>
                  <a:gd name="connsiteX3" fmla="*/ 196689 w 424974"/>
                  <a:gd name="connsiteY3" fmla="*/ 4949 h 388174"/>
                  <a:gd name="connsiteX4" fmla="*/ 212551 w 424974"/>
                  <a:gd name="connsiteY4" fmla="*/ 0 h 388174"/>
                  <a:gd name="connsiteX5" fmla="*/ 227271 w 424974"/>
                  <a:gd name="connsiteY5" fmla="*/ 4441 h 388174"/>
                  <a:gd name="connsiteX6" fmla="*/ 236788 w 424974"/>
                  <a:gd name="connsiteY6" fmla="*/ 17131 h 388174"/>
                  <a:gd name="connsiteX7" fmla="*/ 305946 w 424974"/>
                  <a:gd name="connsiteY7" fmla="*/ 266227 h 388174"/>
                  <a:gd name="connsiteX8" fmla="*/ 375359 w 424974"/>
                  <a:gd name="connsiteY8" fmla="*/ 17131 h 388174"/>
                  <a:gd name="connsiteX9" fmla="*/ 381449 w 424974"/>
                  <a:gd name="connsiteY9" fmla="*/ 7487 h 388174"/>
                  <a:gd name="connsiteX10" fmla="*/ 399595 w 424974"/>
                  <a:gd name="connsiteY10" fmla="*/ 0 h 388174"/>
                  <a:gd name="connsiteX11" fmla="*/ 417614 w 424974"/>
                  <a:gd name="connsiteY11" fmla="*/ 7487 h 388174"/>
                  <a:gd name="connsiteX12" fmla="*/ 424974 w 424974"/>
                  <a:gd name="connsiteY12" fmla="*/ 25633 h 388174"/>
                  <a:gd name="connsiteX13" fmla="*/ 423325 w 424974"/>
                  <a:gd name="connsiteY13" fmla="*/ 35785 h 388174"/>
                  <a:gd name="connsiteX14" fmla="*/ 331833 w 424974"/>
                  <a:gd name="connsiteY14" fmla="*/ 367110 h 388174"/>
                  <a:gd name="connsiteX15" fmla="*/ 321681 w 424974"/>
                  <a:gd name="connsiteY15" fmla="*/ 382337 h 388174"/>
                  <a:gd name="connsiteX16" fmla="*/ 305946 w 424974"/>
                  <a:gd name="connsiteY16" fmla="*/ 388048 h 388174"/>
                  <a:gd name="connsiteX17" fmla="*/ 287927 w 424974"/>
                  <a:gd name="connsiteY17" fmla="*/ 380307 h 388174"/>
                  <a:gd name="connsiteX18" fmla="*/ 280187 w 424974"/>
                  <a:gd name="connsiteY18" fmla="*/ 367744 h 388174"/>
                  <a:gd name="connsiteX19" fmla="*/ 212551 w 424974"/>
                  <a:gd name="connsiteY19" fmla="*/ 122455 h 388174"/>
                  <a:gd name="connsiteX20" fmla="*/ 144915 w 424974"/>
                  <a:gd name="connsiteY20" fmla="*/ 367237 h 388174"/>
                  <a:gd name="connsiteX21" fmla="*/ 134763 w 424974"/>
                  <a:gd name="connsiteY21" fmla="*/ 382464 h 388174"/>
                  <a:gd name="connsiteX22" fmla="*/ 119028 w 424974"/>
                  <a:gd name="connsiteY22" fmla="*/ 388174 h 388174"/>
                  <a:gd name="connsiteX23" fmla="*/ 100882 w 424974"/>
                  <a:gd name="connsiteY23" fmla="*/ 380434 h 388174"/>
                  <a:gd name="connsiteX24" fmla="*/ 93395 w 424974"/>
                  <a:gd name="connsiteY24" fmla="*/ 367871 h 388174"/>
                  <a:gd name="connsiteX25" fmla="*/ 1523 w 424974"/>
                  <a:gd name="connsiteY25" fmla="*/ 35785 h 388174"/>
                  <a:gd name="connsiteX26" fmla="*/ 0 w 424974"/>
                  <a:gd name="connsiteY26" fmla="*/ 25887 h 388174"/>
                  <a:gd name="connsiteX27" fmla="*/ 7487 w 424974"/>
                  <a:gd name="connsiteY27" fmla="*/ 7741 h 388174"/>
                  <a:gd name="connsiteX28" fmla="*/ 25633 w 424974"/>
                  <a:gd name="connsiteY28" fmla="*/ 254 h 388174"/>
                  <a:gd name="connsiteX29" fmla="*/ 43779 w 424974"/>
                  <a:gd name="connsiteY29" fmla="*/ 7741 h 388174"/>
                  <a:gd name="connsiteX30" fmla="*/ 49743 w 424974"/>
                  <a:gd name="connsiteY30" fmla="*/ 17131 h 38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4974" h="388174">
                    <a:moveTo>
                      <a:pt x="49743" y="17131"/>
                    </a:moveTo>
                    <a:lnTo>
                      <a:pt x="118901" y="266227"/>
                    </a:lnTo>
                    <a:lnTo>
                      <a:pt x="187806" y="17385"/>
                    </a:lnTo>
                    <a:cubicBezTo>
                      <a:pt x="189075" y="12309"/>
                      <a:pt x="191994" y="8248"/>
                      <a:pt x="196689" y="4949"/>
                    </a:cubicBezTo>
                    <a:cubicBezTo>
                      <a:pt x="201257" y="1650"/>
                      <a:pt x="206587" y="0"/>
                      <a:pt x="212551" y="0"/>
                    </a:cubicBezTo>
                    <a:cubicBezTo>
                      <a:pt x="217754" y="0"/>
                      <a:pt x="222575" y="1523"/>
                      <a:pt x="227271" y="4441"/>
                    </a:cubicBezTo>
                    <a:cubicBezTo>
                      <a:pt x="231839" y="7487"/>
                      <a:pt x="235012" y="11674"/>
                      <a:pt x="236788" y="17131"/>
                    </a:cubicBezTo>
                    <a:lnTo>
                      <a:pt x="305946" y="266227"/>
                    </a:lnTo>
                    <a:lnTo>
                      <a:pt x="375359" y="17131"/>
                    </a:lnTo>
                    <a:cubicBezTo>
                      <a:pt x="376500" y="13578"/>
                      <a:pt x="378531" y="10279"/>
                      <a:pt x="381449" y="7487"/>
                    </a:cubicBezTo>
                    <a:cubicBezTo>
                      <a:pt x="386398" y="2411"/>
                      <a:pt x="392489" y="0"/>
                      <a:pt x="399595" y="0"/>
                    </a:cubicBezTo>
                    <a:cubicBezTo>
                      <a:pt x="406701" y="0"/>
                      <a:pt x="412792" y="2538"/>
                      <a:pt x="417614" y="7487"/>
                    </a:cubicBezTo>
                    <a:cubicBezTo>
                      <a:pt x="422563" y="12563"/>
                      <a:pt x="424974" y="18527"/>
                      <a:pt x="424974" y="25633"/>
                    </a:cubicBezTo>
                    <a:cubicBezTo>
                      <a:pt x="424847" y="28805"/>
                      <a:pt x="424213" y="32232"/>
                      <a:pt x="423325" y="35785"/>
                    </a:cubicBezTo>
                    <a:lnTo>
                      <a:pt x="331833" y="367110"/>
                    </a:lnTo>
                    <a:cubicBezTo>
                      <a:pt x="329548" y="373455"/>
                      <a:pt x="326123" y="378530"/>
                      <a:pt x="321681" y="382337"/>
                    </a:cubicBezTo>
                    <a:cubicBezTo>
                      <a:pt x="317113" y="386144"/>
                      <a:pt x="311911" y="388048"/>
                      <a:pt x="305946" y="388048"/>
                    </a:cubicBezTo>
                    <a:cubicBezTo>
                      <a:pt x="298713" y="388048"/>
                      <a:pt x="292749" y="385510"/>
                      <a:pt x="287927" y="380307"/>
                    </a:cubicBezTo>
                    <a:cubicBezTo>
                      <a:pt x="284501" y="376754"/>
                      <a:pt x="281962" y="372566"/>
                      <a:pt x="280187" y="367744"/>
                    </a:cubicBezTo>
                    <a:lnTo>
                      <a:pt x="212551" y="122455"/>
                    </a:lnTo>
                    <a:lnTo>
                      <a:pt x="144915" y="367237"/>
                    </a:lnTo>
                    <a:cubicBezTo>
                      <a:pt x="142631" y="373581"/>
                      <a:pt x="139205" y="378657"/>
                      <a:pt x="134763" y="382464"/>
                    </a:cubicBezTo>
                    <a:cubicBezTo>
                      <a:pt x="130195" y="386271"/>
                      <a:pt x="124992" y="388174"/>
                      <a:pt x="119028" y="388174"/>
                    </a:cubicBezTo>
                    <a:cubicBezTo>
                      <a:pt x="111795" y="388174"/>
                      <a:pt x="105704" y="385637"/>
                      <a:pt x="100882" y="380434"/>
                    </a:cubicBezTo>
                    <a:cubicBezTo>
                      <a:pt x="97710" y="377135"/>
                      <a:pt x="95172" y="372947"/>
                      <a:pt x="93395" y="367871"/>
                    </a:cubicBezTo>
                    <a:lnTo>
                      <a:pt x="1523" y="35785"/>
                    </a:lnTo>
                    <a:cubicBezTo>
                      <a:pt x="507" y="32105"/>
                      <a:pt x="0" y="28805"/>
                      <a:pt x="0" y="25887"/>
                    </a:cubicBezTo>
                    <a:cubicBezTo>
                      <a:pt x="0" y="18781"/>
                      <a:pt x="2538" y="12690"/>
                      <a:pt x="7487" y="7741"/>
                    </a:cubicBezTo>
                    <a:cubicBezTo>
                      <a:pt x="12436" y="2665"/>
                      <a:pt x="18527" y="254"/>
                      <a:pt x="25633" y="254"/>
                    </a:cubicBezTo>
                    <a:cubicBezTo>
                      <a:pt x="32739" y="254"/>
                      <a:pt x="38830" y="2792"/>
                      <a:pt x="43779" y="7741"/>
                    </a:cubicBezTo>
                    <a:cubicBezTo>
                      <a:pt x="46444" y="10279"/>
                      <a:pt x="48474" y="13578"/>
                      <a:pt x="49743" y="17131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0F12508-31D8-4E2A-B092-2C6DF0F5AC62}"/>
                  </a:ext>
                </a:extLst>
              </p:cNvPr>
              <p:cNvSpPr/>
              <p:nvPr/>
            </p:nvSpPr>
            <p:spPr>
              <a:xfrm>
                <a:off x="8911567" y="3747127"/>
                <a:ext cx="388048" cy="388047"/>
              </a:xfrm>
              <a:custGeom>
                <a:avLst/>
                <a:gdLst>
                  <a:gd name="connsiteX0" fmla="*/ 388048 w 388048"/>
                  <a:gd name="connsiteY0" fmla="*/ 194024 h 388047"/>
                  <a:gd name="connsiteX1" fmla="*/ 331071 w 388048"/>
                  <a:gd name="connsiteY1" fmla="*/ 331325 h 388047"/>
                  <a:gd name="connsiteX2" fmla="*/ 194024 w 388048"/>
                  <a:gd name="connsiteY2" fmla="*/ 388048 h 388047"/>
                  <a:gd name="connsiteX3" fmla="*/ 56722 w 388048"/>
                  <a:gd name="connsiteY3" fmla="*/ 331325 h 388047"/>
                  <a:gd name="connsiteX4" fmla="*/ 0 w 388048"/>
                  <a:gd name="connsiteY4" fmla="*/ 194024 h 388047"/>
                  <a:gd name="connsiteX5" fmla="*/ 56722 w 388048"/>
                  <a:gd name="connsiteY5" fmla="*/ 56976 h 388047"/>
                  <a:gd name="connsiteX6" fmla="*/ 194024 w 388048"/>
                  <a:gd name="connsiteY6" fmla="*/ 0 h 388047"/>
                  <a:gd name="connsiteX7" fmla="*/ 331071 w 388048"/>
                  <a:gd name="connsiteY7" fmla="*/ 56976 h 388047"/>
                  <a:gd name="connsiteX8" fmla="*/ 373962 w 388048"/>
                  <a:gd name="connsiteY8" fmla="*/ 119536 h 388047"/>
                  <a:gd name="connsiteX9" fmla="*/ 388048 w 388048"/>
                  <a:gd name="connsiteY9" fmla="*/ 194024 h 388047"/>
                  <a:gd name="connsiteX10" fmla="*/ 194024 w 388048"/>
                  <a:gd name="connsiteY10" fmla="*/ 51393 h 388047"/>
                  <a:gd name="connsiteX11" fmla="*/ 139078 w 388048"/>
                  <a:gd name="connsiteY11" fmla="*/ 61798 h 388047"/>
                  <a:gd name="connsiteX12" fmla="*/ 93141 w 388048"/>
                  <a:gd name="connsiteY12" fmla="*/ 93268 h 388047"/>
                  <a:gd name="connsiteX13" fmla="*/ 61671 w 388048"/>
                  <a:gd name="connsiteY13" fmla="*/ 139078 h 388047"/>
                  <a:gd name="connsiteX14" fmla="*/ 51393 w 388048"/>
                  <a:gd name="connsiteY14" fmla="*/ 193897 h 388047"/>
                  <a:gd name="connsiteX15" fmla="*/ 93141 w 388048"/>
                  <a:gd name="connsiteY15" fmla="*/ 294779 h 388047"/>
                  <a:gd name="connsiteX16" fmla="*/ 194024 w 388048"/>
                  <a:gd name="connsiteY16" fmla="*/ 336528 h 388047"/>
                  <a:gd name="connsiteX17" fmla="*/ 294906 w 388048"/>
                  <a:gd name="connsiteY17" fmla="*/ 294779 h 388047"/>
                  <a:gd name="connsiteX18" fmla="*/ 336655 w 388048"/>
                  <a:gd name="connsiteY18" fmla="*/ 193897 h 388047"/>
                  <a:gd name="connsiteX19" fmla="*/ 294906 w 388048"/>
                  <a:gd name="connsiteY19" fmla="*/ 93268 h 388047"/>
                  <a:gd name="connsiteX20" fmla="*/ 194024 w 388048"/>
                  <a:gd name="connsiteY20" fmla="*/ 5139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8048" h="388047">
                    <a:moveTo>
                      <a:pt x="388048" y="194024"/>
                    </a:moveTo>
                    <a:cubicBezTo>
                      <a:pt x="388048" y="247574"/>
                      <a:pt x="369014" y="293383"/>
                      <a:pt x="331071" y="331325"/>
                    </a:cubicBezTo>
                    <a:cubicBezTo>
                      <a:pt x="293256" y="369140"/>
                      <a:pt x="247574" y="388048"/>
                      <a:pt x="194024" y="388048"/>
                    </a:cubicBezTo>
                    <a:cubicBezTo>
                      <a:pt x="140347" y="388048"/>
                      <a:pt x="94538" y="369140"/>
                      <a:pt x="56722" y="331325"/>
                    </a:cubicBezTo>
                    <a:cubicBezTo>
                      <a:pt x="18907" y="293510"/>
                      <a:pt x="0" y="247701"/>
                      <a:pt x="0" y="194024"/>
                    </a:cubicBezTo>
                    <a:cubicBezTo>
                      <a:pt x="0" y="140474"/>
                      <a:pt x="18907" y="94791"/>
                      <a:pt x="56722" y="56976"/>
                    </a:cubicBezTo>
                    <a:cubicBezTo>
                      <a:pt x="94665" y="19034"/>
                      <a:pt x="140474" y="0"/>
                      <a:pt x="194024" y="0"/>
                    </a:cubicBezTo>
                    <a:cubicBezTo>
                      <a:pt x="247447" y="0"/>
                      <a:pt x="293129" y="19034"/>
                      <a:pt x="331071" y="56976"/>
                    </a:cubicBezTo>
                    <a:cubicBezTo>
                      <a:pt x="350106" y="76011"/>
                      <a:pt x="364445" y="96948"/>
                      <a:pt x="373962" y="119536"/>
                    </a:cubicBezTo>
                    <a:cubicBezTo>
                      <a:pt x="383353" y="142250"/>
                      <a:pt x="388048" y="167122"/>
                      <a:pt x="388048" y="194024"/>
                    </a:cubicBezTo>
                    <a:close/>
                    <a:moveTo>
                      <a:pt x="194024" y="51393"/>
                    </a:moveTo>
                    <a:cubicBezTo>
                      <a:pt x="173975" y="51393"/>
                      <a:pt x="155702" y="54819"/>
                      <a:pt x="139078" y="61798"/>
                    </a:cubicBezTo>
                    <a:cubicBezTo>
                      <a:pt x="122455" y="68778"/>
                      <a:pt x="107227" y="79310"/>
                      <a:pt x="93141" y="93268"/>
                    </a:cubicBezTo>
                    <a:cubicBezTo>
                      <a:pt x="79056" y="107354"/>
                      <a:pt x="68524" y="122581"/>
                      <a:pt x="61671" y="139078"/>
                    </a:cubicBezTo>
                    <a:cubicBezTo>
                      <a:pt x="54819" y="155574"/>
                      <a:pt x="51393" y="173847"/>
                      <a:pt x="51393" y="193897"/>
                    </a:cubicBezTo>
                    <a:cubicBezTo>
                      <a:pt x="51393" y="233361"/>
                      <a:pt x="65352" y="266989"/>
                      <a:pt x="93141" y="294779"/>
                    </a:cubicBezTo>
                    <a:cubicBezTo>
                      <a:pt x="120931" y="322569"/>
                      <a:pt x="154559" y="336528"/>
                      <a:pt x="194024" y="336528"/>
                    </a:cubicBezTo>
                    <a:cubicBezTo>
                      <a:pt x="233489" y="336528"/>
                      <a:pt x="267116" y="322569"/>
                      <a:pt x="294906" y="294779"/>
                    </a:cubicBezTo>
                    <a:cubicBezTo>
                      <a:pt x="322696" y="266989"/>
                      <a:pt x="336655" y="233361"/>
                      <a:pt x="336655" y="193897"/>
                    </a:cubicBezTo>
                    <a:cubicBezTo>
                      <a:pt x="336655" y="154559"/>
                      <a:pt x="322696" y="121059"/>
                      <a:pt x="294906" y="93268"/>
                    </a:cubicBezTo>
                    <a:cubicBezTo>
                      <a:pt x="266989" y="65478"/>
                      <a:pt x="233362" y="51393"/>
                      <a:pt x="194024" y="51393"/>
                    </a:cubicBez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290EF09-9A22-4136-9842-4B18C0381B72}"/>
                  </a:ext>
                </a:extLst>
              </p:cNvPr>
              <p:cNvSpPr/>
              <p:nvPr/>
            </p:nvSpPr>
            <p:spPr>
              <a:xfrm>
                <a:off x="9436663" y="3747254"/>
                <a:ext cx="256964" cy="388301"/>
              </a:xfrm>
              <a:custGeom>
                <a:avLst/>
                <a:gdLst>
                  <a:gd name="connsiteX0" fmla="*/ 0 w 256964"/>
                  <a:gd name="connsiteY0" fmla="*/ 362288 h 388301"/>
                  <a:gd name="connsiteX1" fmla="*/ 0 w 256964"/>
                  <a:gd name="connsiteY1" fmla="*/ 25633 h 388301"/>
                  <a:gd name="connsiteX2" fmla="*/ 1903 w 256964"/>
                  <a:gd name="connsiteY2" fmla="*/ 15608 h 388301"/>
                  <a:gd name="connsiteX3" fmla="*/ 7360 w 256964"/>
                  <a:gd name="connsiteY3" fmla="*/ 7360 h 388301"/>
                  <a:gd name="connsiteX4" fmla="*/ 15481 w 256964"/>
                  <a:gd name="connsiteY4" fmla="*/ 1903 h 388301"/>
                  <a:gd name="connsiteX5" fmla="*/ 25633 w 256964"/>
                  <a:gd name="connsiteY5" fmla="*/ 0 h 388301"/>
                  <a:gd name="connsiteX6" fmla="*/ 119282 w 256964"/>
                  <a:gd name="connsiteY6" fmla="*/ 0 h 388301"/>
                  <a:gd name="connsiteX7" fmla="*/ 165472 w 256964"/>
                  <a:gd name="connsiteY7" fmla="*/ 9517 h 388301"/>
                  <a:gd name="connsiteX8" fmla="*/ 203288 w 256964"/>
                  <a:gd name="connsiteY8" fmla="*/ 35277 h 388301"/>
                  <a:gd name="connsiteX9" fmla="*/ 228920 w 256964"/>
                  <a:gd name="connsiteY9" fmla="*/ 73219 h 388301"/>
                  <a:gd name="connsiteX10" fmla="*/ 238310 w 256964"/>
                  <a:gd name="connsiteY10" fmla="*/ 119409 h 388301"/>
                  <a:gd name="connsiteX11" fmla="*/ 234376 w 256964"/>
                  <a:gd name="connsiteY11" fmla="*/ 150625 h 388301"/>
                  <a:gd name="connsiteX12" fmla="*/ 222448 w 256964"/>
                  <a:gd name="connsiteY12" fmla="*/ 179304 h 388301"/>
                  <a:gd name="connsiteX13" fmla="*/ 202780 w 256964"/>
                  <a:gd name="connsiteY13" fmla="*/ 204302 h 388301"/>
                  <a:gd name="connsiteX14" fmla="*/ 175497 w 256964"/>
                  <a:gd name="connsiteY14" fmla="*/ 224606 h 388301"/>
                  <a:gd name="connsiteX15" fmla="*/ 252904 w 256964"/>
                  <a:gd name="connsiteY15" fmla="*/ 348583 h 388301"/>
                  <a:gd name="connsiteX16" fmla="*/ 256964 w 256964"/>
                  <a:gd name="connsiteY16" fmla="*/ 362668 h 388301"/>
                  <a:gd name="connsiteX17" fmla="*/ 255061 w 256964"/>
                  <a:gd name="connsiteY17" fmla="*/ 372820 h 388301"/>
                  <a:gd name="connsiteX18" fmla="*/ 249604 w 256964"/>
                  <a:gd name="connsiteY18" fmla="*/ 380941 h 388301"/>
                  <a:gd name="connsiteX19" fmla="*/ 241356 w 256964"/>
                  <a:gd name="connsiteY19" fmla="*/ 386398 h 388301"/>
                  <a:gd name="connsiteX20" fmla="*/ 231331 w 256964"/>
                  <a:gd name="connsiteY20" fmla="*/ 388301 h 388301"/>
                  <a:gd name="connsiteX21" fmla="*/ 209251 w 256964"/>
                  <a:gd name="connsiteY21" fmla="*/ 375739 h 388301"/>
                  <a:gd name="connsiteX22" fmla="*/ 123597 w 256964"/>
                  <a:gd name="connsiteY22" fmla="*/ 238691 h 388301"/>
                  <a:gd name="connsiteX23" fmla="*/ 51266 w 256964"/>
                  <a:gd name="connsiteY23" fmla="*/ 238691 h 388301"/>
                  <a:gd name="connsiteX24" fmla="*/ 51266 w 256964"/>
                  <a:gd name="connsiteY24" fmla="*/ 362668 h 388301"/>
                  <a:gd name="connsiteX25" fmla="*/ 43779 w 256964"/>
                  <a:gd name="connsiteY25" fmla="*/ 380814 h 388301"/>
                  <a:gd name="connsiteX26" fmla="*/ 25633 w 256964"/>
                  <a:gd name="connsiteY26" fmla="*/ 388301 h 388301"/>
                  <a:gd name="connsiteX27" fmla="*/ 7486 w 256964"/>
                  <a:gd name="connsiteY27" fmla="*/ 380814 h 388301"/>
                  <a:gd name="connsiteX28" fmla="*/ 0 w 256964"/>
                  <a:gd name="connsiteY28" fmla="*/ 362288 h 388301"/>
                  <a:gd name="connsiteX29" fmla="*/ 51393 w 256964"/>
                  <a:gd name="connsiteY29" fmla="*/ 51266 h 388301"/>
                  <a:gd name="connsiteX30" fmla="*/ 51393 w 256964"/>
                  <a:gd name="connsiteY30" fmla="*/ 186918 h 388301"/>
                  <a:gd name="connsiteX31" fmla="*/ 119282 w 256964"/>
                  <a:gd name="connsiteY31" fmla="*/ 186918 h 388301"/>
                  <a:gd name="connsiteX32" fmla="*/ 145676 w 256964"/>
                  <a:gd name="connsiteY32" fmla="*/ 181588 h 388301"/>
                  <a:gd name="connsiteX33" fmla="*/ 167122 w 256964"/>
                  <a:gd name="connsiteY33" fmla="*/ 166868 h 388301"/>
                  <a:gd name="connsiteX34" fmla="*/ 181588 w 256964"/>
                  <a:gd name="connsiteY34" fmla="*/ 145296 h 388301"/>
                  <a:gd name="connsiteX35" fmla="*/ 186918 w 256964"/>
                  <a:gd name="connsiteY35" fmla="*/ 119282 h 388301"/>
                  <a:gd name="connsiteX36" fmla="*/ 181588 w 256964"/>
                  <a:gd name="connsiteY36" fmla="*/ 92888 h 388301"/>
                  <a:gd name="connsiteX37" fmla="*/ 166995 w 256964"/>
                  <a:gd name="connsiteY37" fmla="*/ 71315 h 388301"/>
                  <a:gd name="connsiteX38" fmla="*/ 145422 w 256964"/>
                  <a:gd name="connsiteY38" fmla="*/ 56722 h 388301"/>
                  <a:gd name="connsiteX39" fmla="*/ 119282 w 256964"/>
                  <a:gd name="connsiteY39" fmla="*/ 51393 h 388301"/>
                  <a:gd name="connsiteX40" fmla="*/ 51393 w 256964"/>
                  <a:gd name="connsiteY40" fmla="*/ 51393 h 388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6964" h="388301">
                    <a:moveTo>
                      <a:pt x="0" y="362288"/>
                    </a:moveTo>
                    <a:lnTo>
                      <a:pt x="0" y="25633"/>
                    </a:lnTo>
                    <a:cubicBezTo>
                      <a:pt x="0" y="22080"/>
                      <a:pt x="634" y="18781"/>
                      <a:pt x="1903" y="15608"/>
                    </a:cubicBezTo>
                    <a:cubicBezTo>
                      <a:pt x="3172" y="12436"/>
                      <a:pt x="4949" y="9771"/>
                      <a:pt x="7360" y="7360"/>
                    </a:cubicBezTo>
                    <a:cubicBezTo>
                      <a:pt x="9644" y="5076"/>
                      <a:pt x="12436" y="3172"/>
                      <a:pt x="15481" y="1903"/>
                    </a:cubicBezTo>
                    <a:cubicBezTo>
                      <a:pt x="18526" y="634"/>
                      <a:pt x="21953" y="0"/>
                      <a:pt x="25633" y="0"/>
                    </a:cubicBezTo>
                    <a:lnTo>
                      <a:pt x="119282" y="0"/>
                    </a:lnTo>
                    <a:cubicBezTo>
                      <a:pt x="135652" y="0"/>
                      <a:pt x="151006" y="3172"/>
                      <a:pt x="165472" y="9517"/>
                    </a:cubicBezTo>
                    <a:cubicBezTo>
                      <a:pt x="179938" y="15862"/>
                      <a:pt x="192501" y="24364"/>
                      <a:pt x="203288" y="35277"/>
                    </a:cubicBezTo>
                    <a:cubicBezTo>
                      <a:pt x="214073" y="46063"/>
                      <a:pt x="222575" y="58753"/>
                      <a:pt x="228920" y="73219"/>
                    </a:cubicBezTo>
                    <a:cubicBezTo>
                      <a:pt x="235265" y="87685"/>
                      <a:pt x="238310" y="103039"/>
                      <a:pt x="238310" y="119409"/>
                    </a:cubicBezTo>
                    <a:cubicBezTo>
                      <a:pt x="238310" y="130068"/>
                      <a:pt x="237042" y="140474"/>
                      <a:pt x="234376" y="150625"/>
                    </a:cubicBezTo>
                    <a:cubicBezTo>
                      <a:pt x="231712" y="160777"/>
                      <a:pt x="227778" y="170294"/>
                      <a:pt x="222448" y="179304"/>
                    </a:cubicBezTo>
                    <a:cubicBezTo>
                      <a:pt x="217246" y="188313"/>
                      <a:pt x="210647" y="196562"/>
                      <a:pt x="202780" y="204302"/>
                    </a:cubicBezTo>
                    <a:cubicBezTo>
                      <a:pt x="194912" y="212043"/>
                      <a:pt x="185776" y="218768"/>
                      <a:pt x="175497" y="224606"/>
                    </a:cubicBezTo>
                    <a:lnTo>
                      <a:pt x="252904" y="348583"/>
                    </a:lnTo>
                    <a:cubicBezTo>
                      <a:pt x="255695" y="353151"/>
                      <a:pt x="256964" y="357846"/>
                      <a:pt x="256964" y="362668"/>
                    </a:cubicBezTo>
                    <a:cubicBezTo>
                      <a:pt x="256964" y="366348"/>
                      <a:pt x="256330" y="369775"/>
                      <a:pt x="255061" y="372820"/>
                    </a:cubicBezTo>
                    <a:cubicBezTo>
                      <a:pt x="253792" y="375865"/>
                      <a:pt x="251888" y="378657"/>
                      <a:pt x="249604" y="380941"/>
                    </a:cubicBezTo>
                    <a:cubicBezTo>
                      <a:pt x="247193" y="383225"/>
                      <a:pt x="244529" y="385129"/>
                      <a:pt x="241356" y="386398"/>
                    </a:cubicBezTo>
                    <a:cubicBezTo>
                      <a:pt x="238184" y="387667"/>
                      <a:pt x="234885" y="388301"/>
                      <a:pt x="231331" y="388301"/>
                    </a:cubicBezTo>
                    <a:cubicBezTo>
                      <a:pt x="222322" y="388301"/>
                      <a:pt x="214962" y="384114"/>
                      <a:pt x="209251" y="375739"/>
                    </a:cubicBezTo>
                    <a:lnTo>
                      <a:pt x="123597" y="238691"/>
                    </a:lnTo>
                    <a:lnTo>
                      <a:pt x="51266" y="238691"/>
                    </a:lnTo>
                    <a:lnTo>
                      <a:pt x="51266" y="362668"/>
                    </a:lnTo>
                    <a:cubicBezTo>
                      <a:pt x="51266" y="369775"/>
                      <a:pt x="48728" y="375865"/>
                      <a:pt x="43779" y="380814"/>
                    </a:cubicBezTo>
                    <a:cubicBezTo>
                      <a:pt x="38830" y="385890"/>
                      <a:pt x="32739" y="388301"/>
                      <a:pt x="25633" y="388301"/>
                    </a:cubicBezTo>
                    <a:cubicBezTo>
                      <a:pt x="18526" y="388301"/>
                      <a:pt x="12436" y="385763"/>
                      <a:pt x="7486" y="380814"/>
                    </a:cubicBezTo>
                    <a:cubicBezTo>
                      <a:pt x="2411" y="375485"/>
                      <a:pt x="0" y="369394"/>
                      <a:pt x="0" y="362288"/>
                    </a:cubicBezTo>
                    <a:close/>
                    <a:moveTo>
                      <a:pt x="51393" y="51266"/>
                    </a:moveTo>
                    <a:lnTo>
                      <a:pt x="51393" y="186918"/>
                    </a:lnTo>
                    <a:lnTo>
                      <a:pt x="119282" y="186918"/>
                    </a:lnTo>
                    <a:cubicBezTo>
                      <a:pt x="128673" y="186918"/>
                      <a:pt x="137429" y="185141"/>
                      <a:pt x="145676" y="181588"/>
                    </a:cubicBezTo>
                    <a:cubicBezTo>
                      <a:pt x="153925" y="178035"/>
                      <a:pt x="161031" y="173086"/>
                      <a:pt x="167122" y="166868"/>
                    </a:cubicBezTo>
                    <a:cubicBezTo>
                      <a:pt x="173213" y="160650"/>
                      <a:pt x="178035" y="153417"/>
                      <a:pt x="181588" y="145296"/>
                    </a:cubicBezTo>
                    <a:cubicBezTo>
                      <a:pt x="185141" y="137174"/>
                      <a:pt x="186918" y="128419"/>
                      <a:pt x="186918" y="119282"/>
                    </a:cubicBezTo>
                    <a:cubicBezTo>
                      <a:pt x="186918" y="109892"/>
                      <a:pt x="185141" y="101136"/>
                      <a:pt x="181588" y="92888"/>
                    </a:cubicBezTo>
                    <a:cubicBezTo>
                      <a:pt x="178035" y="84640"/>
                      <a:pt x="173213" y="77406"/>
                      <a:pt x="166995" y="71315"/>
                    </a:cubicBezTo>
                    <a:cubicBezTo>
                      <a:pt x="160904" y="65224"/>
                      <a:pt x="153671" y="60276"/>
                      <a:pt x="145422" y="56722"/>
                    </a:cubicBezTo>
                    <a:cubicBezTo>
                      <a:pt x="137175" y="53169"/>
                      <a:pt x="128419" y="51393"/>
                      <a:pt x="119282" y="51393"/>
                    </a:cubicBezTo>
                    <a:lnTo>
                      <a:pt x="51393" y="5139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C2C1A0B-5567-47CE-931C-14F8241FC293}"/>
                  </a:ext>
                </a:extLst>
              </p:cNvPr>
              <p:cNvSpPr/>
              <p:nvPr/>
            </p:nvSpPr>
            <p:spPr>
              <a:xfrm>
                <a:off x="9826995" y="3747254"/>
                <a:ext cx="256964" cy="388047"/>
              </a:xfrm>
              <a:custGeom>
                <a:avLst/>
                <a:gdLst>
                  <a:gd name="connsiteX0" fmla="*/ 127 w 256964"/>
                  <a:gd name="connsiteY0" fmla="*/ 25633 h 388047"/>
                  <a:gd name="connsiteX1" fmla="*/ 7613 w 256964"/>
                  <a:gd name="connsiteY1" fmla="*/ 7487 h 388047"/>
                  <a:gd name="connsiteX2" fmla="*/ 25759 w 256964"/>
                  <a:gd name="connsiteY2" fmla="*/ 0 h 388047"/>
                  <a:gd name="connsiteX3" fmla="*/ 43906 w 256964"/>
                  <a:gd name="connsiteY3" fmla="*/ 7487 h 388047"/>
                  <a:gd name="connsiteX4" fmla="*/ 51393 w 256964"/>
                  <a:gd name="connsiteY4" fmla="*/ 25633 h 388047"/>
                  <a:gd name="connsiteX5" fmla="*/ 51393 w 256964"/>
                  <a:gd name="connsiteY5" fmla="*/ 169279 h 388047"/>
                  <a:gd name="connsiteX6" fmla="*/ 212678 w 256964"/>
                  <a:gd name="connsiteY6" fmla="*/ 7994 h 388047"/>
                  <a:gd name="connsiteX7" fmla="*/ 231331 w 256964"/>
                  <a:gd name="connsiteY7" fmla="*/ 0 h 388047"/>
                  <a:gd name="connsiteX8" fmla="*/ 241356 w 256964"/>
                  <a:gd name="connsiteY8" fmla="*/ 1903 h 388047"/>
                  <a:gd name="connsiteX9" fmla="*/ 249604 w 256964"/>
                  <a:gd name="connsiteY9" fmla="*/ 7360 h 388047"/>
                  <a:gd name="connsiteX10" fmla="*/ 255061 w 256964"/>
                  <a:gd name="connsiteY10" fmla="*/ 15608 h 388047"/>
                  <a:gd name="connsiteX11" fmla="*/ 256964 w 256964"/>
                  <a:gd name="connsiteY11" fmla="*/ 25633 h 388047"/>
                  <a:gd name="connsiteX12" fmla="*/ 249477 w 256964"/>
                  <a:gd name="connsiteY12" fmla="*/ 43779 h 388047"/>
                  <a:gd name="connsiteX13" fmla="*/ 122327 w 256964"/>
                  <a:gd name="connsiteY13" fmla="*/ 171182 h 388047"/>
                  <a:gd name="connsiteX14" fmla="*/ 252142 w 256964"/>
                  <a:gd name="connsiteY14" fmla="*/ 347060 h 388047"/>
                  <a:gd name="connsiteX15" fmla="*/ 256964 w 256964"/>
                  <a:gd name="connsiteY15" fmla="*/ 361653 h 388047"/>
                  <a:gd name="connsiteX16" fmla="*/ 255061 w 256964"/>
                  <a:gd name="connsiteY16" fmla="*/ 371551 h 388047"/>
                  <a:gd name="connsiteX17" fmla="*/ 249731 w 256964"/>
                  <a:gd name="connsiteY17" fmla="*/ 380053 h 388047"/>
                  <a:gd name="connsiteX18" fmla="*/ 241737 w 256964"/>
                  <a:gd name="connsiteY18" fmla="*/ 385890 h 388047"/>
                  <a:gd name="connsiteX19" fmla="*/ 231838 w 256964"/>
                  <a:gd name="connsiteY19" fmla="*/ 388048 h 388047"/>
                  <a:gd name="connsiteX20" fmla="*/ 210267 w 256964"/>
                  <a:gd name="connsiteY20" fmla="*/ 377135 h 388047"/>
                  <a:gd name="connsiteX21" fmla="*/ 85528 w 256964"/>
                  <a:gd name="connsiteY21" fmla="*/ 208109 h 388047"/>
                  <a:gd name="connsiteX22" fmla="*/ 51266 w 256964"/>
                  <a:gd name="connsiteY22" fmla="*/ 242371 h 388047"/>
                  <a:gd name="connsiteX23" fmla="*/ 51266 w 256964"/>
                  <a:gd name="connsiteY23" fmla="*/ 362415 h 388047"/>
                  <a:gd name="connsiteX24" fmla="*/ 43778 w 256964"/>
                  <a:gd name="connsiteY24" fmla="*/ 380561 h 388047"/>
                  <a:gd name="connsiteX25" fmla="*/ 25632 w 256964"/>
                  <a:gd name="connsiteY25" fmla="*/ 388048 h 388047"/>
                  <a:gd name="connsiteX26" fmla="*/ 7486 w 256964"/>
                  <a:gd name="connsiteY26" fmla="*/ 380561 h 388047"/>
                  <a:gd name="connsiteX27" fmla="*/ 0 w 256964"/>
                  <a:gd name="connsiteY27" fmla="*/ 362415 h 388047"/>
                  <a:gd name="connsiteX28" fmla="*/ 0 w 256964"/>
                  <a:gd name="connsiteY28" fmla="*/ 25633 h 388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6964" h="388047">
                    <a:moveTo>
                      <a:pt x="127" y="25633"/>
                    </a:moveTo>
                    <a:cubicBezTo>
                      <a:pt x="127" y="18527"/>
                      <a:pt x="2664" y="12436"/>
                      <a:pt x="7613" y="7487"/>
                    </a:cubicBezTo>
                    <a:cubicBezTo>
                      <a:pt x="12563" y="2411"/>
                      <a:pt x="18653" y="0"/>
                      <a:pt x="25759" y="0"/>
                    </a:cubicBezTo>
                    <a:cubicBezTo>
                      <a:pt x="32866" y="0"/>
                      <a:pt x="38957" y="2538"/>
                      <a:pt x="43906" y="7487"/>
                    </a:cubicBezTo>
                    <a:cubicBezTo>
                      <a:pt x="48855" y="12563"/>
                      <a:pt x="51393" y="18527"/>
                      <a:pt x="51393" y="25633"/>
                    </a:cubicBezTo>
                    <a:lnTo>
                      <a:pt x="51393" y="169279"/>
                    </a:lnTo>
                    <a:lnTo>
                      <a:pt x="212678" y="7994"/>
                    </a:lnTo>
                    <a:cubicBezTo>
                      <a:pt x="218007" y="2665"/>
                      <a:pt x="224225" y="0"/>
                      <a:pt x="231331" y="0"/>
                    </a:cubicBezTo>
                    <a:cubicBezTo>
                      <a:pt x="234885" y="0"/>
                      <a:pt x="238183" y="634"/>
                      <a:pt x="241356" y="1903"/>
                    </a:cubicBezTo>
                    <a:cubicBezTo>
                      <a:pt x="244528" y="3172"/>
                      <a:pt x="247193" y="5076"/>
                      <a:pt x="249604" y="7360"/>
                    </a:cubicBezTo>
                    <a:cubicBezTo>
                      <a:pt x="251888" y="9644"/>
                      <a:pt x="253792" y="12436"/>
                      <a:pt x="255061" y="15608"/>
                    </a:cubicBezTo>
                    <a:cubicBezTo>
                      <a:pt x="256329" y="18781"/>
                      <a:pt x="256964" y="22080"/>
                      <a:pt x="256964" y="25633"/>
                    </a:cubicBezTo>
                    <a:cubicBezTo>
                      <a:pt x="256964" y="32739"/>
                      <a:pt x="254426" y="38830"/>
                      <a:pt x="249477" y="43779"/>
                    </a:cubicBezTo>
                    <a:lnTo>
                      <a:pt x="122327" y="171182"/>
                    </a:lnTo>
                    <a:lnTo>
                      <a:pt x="252142" y="347060"/>
                    </a:lnTo>
                    <a:cubicBezTo>
                      <a:pt x="255442" y="351628"/>
                      <a:pt x="256964" y="356450"/>
                      <a:pt x="256964" y="361653"/>
                    </a:cubicBezTo>
                    <a:cubicBezTo>
                      <a:pt x="256964" y="365079"/>
                      <a:pt x="256329" y="368379"/>
                      <a:pt x="255061" y="371551"/>
                    </a:cubicBezTo>
                    <a:cubicBezTo>
                      <a:pt x="253792" y="374723"/>
                      <a:pt x="252015" y="377642"/>
                      <a:pt x="249731" y="380053"/>
                    </a:cubicBezTo>
                    <a:cubicBezTo>
                      <a:pt x="247447" y="382464"/>
                      <a:pt x="244782" y="384368"/>
                      <a:pt x="241737" y="385890"/>
                    </a:cubicBezTo>
                    <a:cubicBezTo>
                      <a:pt x="238691" y="387413"/>
                      <a:pt x="235392" y="388048"/>
                      <a:pt x="231838" y="388048"/>
                    </a:cubicBezTo>
                    <a:cubicBezTo>
                      <a:pt x="222321" y="388048"/>
                      <a:pt x="215088" y="384368"/>
                      <a:pt x="210267" y="377135"/>
                    </a:cubicBezTo>
                    <a:lnTo>
                      <a:pt x="85528" y="208109"/>
                    </a:lnTo>
                    <a:lnTo>
                      <a:pt x="51266" y="242371"/>
                    </a:lnTo>
                    <a:lnTo>
                      <a:pt x="51266" y="362415"/>
                    </a:lnTo>
                    <a:cubicBezTo>
                      <a:pt x="51266" y="369521"/>
                      <a:pt x="48728" y="375612"/>
                      <a:pt x="43778" y="380561"/>
                    </a:cubicBezTo>
                    <a:cubicBezTo>
                      <a:pt x="38830" y="385637"/>
                      <a:pt x="32739" y="388048"/>
                      <a:pt x="25632" y="388048"/>
                    </a:cubicBezTo>
                    <a:cubicBezTo>
                      <a:pt x="18526" y="388048"/>
                      <a:pt x="12436" y="385510"/>
                      <a:pt x="7486" y="380561"/>
                    </a:cubicBezTo>
                    <a:cubicBezTo>
                      <a:pt x="2411" y="375612"/>
                      <a:pt x="0" y="369521"/>
                      <a:pt x="0" y="362415"/>
                    </a:cubicBezTo>
                    <a:lnTo>
                      <a:pt x="0" y="25633"/>
                    </a:lnTo>
                    <a:close/>
                  </a:path>
                </a:pathLst>
              </a:custGeom>
              <a:solidFill>
                <a:srgbClr val="525252"/>
              </a:solidFill>
              <a:ln w="12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0E22100C-BDCC-354C-BDB5-236A2F28F848}"/>
              </a:ext>
            </a:extLst>
          </p:cNvPr>
          <p:cNvSpPr/>
          <p:nvPr/>
        </p:nvSpPr>
        <p:spPr>
          <a:xfrm>
            <a:off x="1031410" y="423581"/>
            <a:ext cx="4200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3200">
                <a:solidFill>
                  <a:srgbClr val="B80000"/>
                </a:solidFill>
                <a:latin typeface="Montserrat Black" panose="00000A00000000000000" pitchFamily="2" charset="0"/>
              </a:rPr>
              <a:t>PAST </a:t>
            </a:r>
            <a:r>
              <a:rPr lang="en-IN" sz="3200">
                <a:latin typeface="Montserrat Black" panose="00000A00000000000000" pitchFamily="2" charset="0"/>
              </a:rPr>
              <a:t>CAMPAIGNS</a:t>
            </a:r>
          </a:p>
        </p:txBody>
      </p:sp>
      <p:pic>
        <p:nvPicPr>
          <p:cNvPr id="4" name="Picture 3" descr="A person wearing a green shirt smiling for a photo&#10;&#10;Description automatically generated">
            <a:extLst>
              <a:ext uri="{FF2B5EF4-FFF2-40B4-BE49-F238E27FC236}">
                <a16:creationId xmlns:a16="http://schemas.microsoft.com/office/drawing/2014/main" id="{AB384535-9668-4442-AFF4-51E118F8E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20" y="3800758"/>
            <a:ext cx="1985455" cy="2380716"/>
          </a:xfrm>
          <a:prstGeom prst="rect">
            <a:avLst/>
          </a:prstGeom>
        </p:spPr>
      </p:pic>
      <p:pic>
        <p:nvPicPr>
          <p:cNvPr id="6" name="Picture 5" descr="A picture containing player, holding, ball&#10;&#10;Description automatically generated">
            <a:extLst>
              <a:ext uri="{FF2B5EF4-FFF2-40B4-BE49-F238E27FC236}">
                <a16:creationId xmlns:a16="http://schemas.microsoft.com/office/drawing/2014/main" id="{14FA8463-E395-C149-BD9C-790BE2506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813" y="1223724"/>
            <a:ext cx="2000564" cy="23807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418902-16DC-3D43-86ED-41E98AED7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715" y="3809292"/>
            <a:ext cx="2022253" cy="2478385"/>
          </a:xfrm>
          <a:prstGeom prst="rect">
            <a:avLst/>
          </a:prstGeom>
        </p:spPr>
      </p:pic>
      <p:pic>
        <p:nvPicPr>
          <p:cNvPr id="10" name="Picture 9" descr="A picture containing man, standing, sign, game&#10;&#10;Description automatically generated">
            <a:extLst>
              <a:ext uri="{FF2B5EF4-FFF2-40B4-BE49-F238E27FC236}">
                <a16:creationId xmlns:a16="http://schemas.microsoft.com/office/drawing/2014/main" id="{F0D49DFA-53E9-8E45-B920-B91F5E27D6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813" y="3819808"/>
            <a:ext cx="2000564" cy="2380716"/>
          </a:xfrm>
          <a:prstGeom prst="rect">
            <a:avLst/>
          </a:prstGeom>
        </p:spPr>
      </p:pic>
      <p:pic>
        <p:nvPicPr>
          <p:cNvPr id="12" name="Picture 11" descr="A person holding a sign&#10;&#10;Description automatically generated">
            <a:extLst>
              <a:ext uri="{FF2B5EF4-FFF2-40B4-BE49-F238E27FC236}">
                <a16:creationId xmlns:a16="http://schemas.microsoft.com/office/drawing/2014/main" id="{D87DF9E6-3275-9540-8F79-2A1CC6D6F4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20" y="1223724"/>
            <a:ext cx="2001184" cy="2375037"/>
          </a:xfrm>
          <a:prstGeom prst="rect">
            <a:avLst/>
          </a:prstGeom>
        </p:spPr>
      </p:pic>
      <p:pic>
        <p:nvPicPr>
          <p:cNvPr id="14" name="Picture 13" descr="A girl taking a selfie&#10;&#10;Description automatically generated">
            <a:extLst>
              <a:ext uri="{FF2B5EF4-FFF2-40B4-BE49-F238E27FC236}">
                <a16:creationId xmlns:a16="http://schemas.microsoft.com/office/drawing/2014/main" id="{952C1A87-ADFE-F14B-AEFA-62D1E25EB3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650" y="1223724"/>
            <a:ext cx="2011318" cy="2380716"/>
          </a:xfrm>
          <a:prstGeom prst="rect">
            <a:avLst/>
          </a:prstGeom>
        </p:spPr>
      </p:pic>
      <p:pic>
        <p:nvPicPr>
          <p:cNvPr id="5" name="Picture 4" descr="A picture containing indoor, table, sitting, standing&#10;&#10;Description automatically generated">
            <a:extLst>
              <a:ext uri="{FF2B5EF4-FFF2-40B4-BE49-F238E27FC236}">
                <a16:creationId xmlns:a16="http://schemas.microsoft.com/office/drawing/2014/main" id="{44462262-A484-3849-B6F9-608DAB867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477" y="1227734"/>
            <a:ext cx="2011319" cy="2399180"/>
          </a:xfrm>
          <a:prstGeom prst="rect">
            <a:avLst/>
          </a:prstGeom>
        </p:spPr>
      </p:pic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9E8814-9D92-9F4D-B80E-8CDBFE375E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705" y="3824220"/>
            <a:ext cx="2009091" cy="238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7971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28007</TotalTime>
  <Words>472</Words>
  <Application>Microsoft Macintosh PowerPoint</Application>
  <PresentationFormat>Widescreen</PresentationFormat>
  <Paragraphs>123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Montserrat</vt:lpstr>
      <vt:lpstr>Poppins</vt:lpstr>
      <vt:lpstr>Montserrat Black</vt:lpstr>
      <vt:lpstr>Calibri</vt:lpstr>
      <vt:lpstr>Roboto Light</vt:lpstr>
      <vt:lpstr>Wingdings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</dc:creator>
  <cp:lastModifiedBy>Brent Gropp</cp:lastModifiedBy>
  <cp:revision>49</cp:revision>
  <cp:lastPrinted>2020-07-27T15:43:03Z</cp:lastPrinted>
  <dcterms:created xsi:type="dcterms:W3CDTF">2020-03-17T07:20:13Z</dcterms:created>
  <dcterms:modified xsi:type="dcterms:W3CDTF">2021-03-19T16:10:44Z</dcterms:modified>
</cp:coreProperties>
</file>